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2" r:id="rId7"/>
    <p:sldId id="263" r:id="rId8"/>
    <p:sldId id="265" r:id="rId9"/>
    <p:sldId id="266" r:id="rId10"/>
    <p:sldId id="267" r:id="rId11"/>
    <p:sldId id="268" r:id="rId12"/>
    <p:sldId id="269" r:id="rId13"/>
    <p:sldId id="270" r:id="rId14"/>
    <p:sldId id="271" r:id="rId15"/>
    <p:sldId id="272"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C6224DB-52E6-4413-8D2C-375B92F00C8E}" type="datetimeFigureOut">
              <a:rPr lang="en-US" smtClean="0"/>
              <a:pPr/>
              <a:t>11/11/2010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5A867C-EED3-4A5C-B050-96A95416357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6224DB-52E6-4413-8D2C-375B92F00C8E}" type="datetimeFigureOut">
              <a:rPr lang="en-US" smtClean="0"/>
              <a:pPr/>
              <a:t>11/11/2010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5A867C-EED3-4A5C-B050-96A95416357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6224DB-52E6-4413-8D2C-375B92F00C8E}" type="datetimeFigureOut">
              <a:rPr lang="en-US" smtClean="0"/>
              <a:pPr/>
              <a:t>11/11/2010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5A867C-EED3-4A5C-B050-96A95416357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6224DB-52E6-4413-8D2C-375B92F00C8E}" type="datetimeFigureOut">
              <a:rPr lang="en-US" smtClean="0"/>
              <a:pPr/>
              <a:t>11/11/2010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5A867C-EED3-4A5C-B050-96A95416357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6224DB-52E6-4413-8D2C-375B92F00C8E}" type="datetimeFigureOut">
              <a:rPr lang="en-US" smtClean="0"/>
              <a:pPr/>
              <a:t>11/11/2010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5A867C-EED3-4A5C-B050-96A95416357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C6224DB-52E6-4413-8D2C-375B92F00C8E}" type="datetimeFigureOut">
              <a:rPr lang="en-US" smtClean="0"/>
              <a:pPr/>
              <a:t>11/11/2010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5A867C-EED3-4A5C-B050-96A95416357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C6224DB-52E6-4413-8D2C-375B92F00C8E}" type="datetimeFigureOut">
              <a:rPr lang="en-US" smtClean="0"/>
              <a:pPr/>
              <a:t>11/11/2010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5A867C-EED3-4A5C-B050-96A95416357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C6224DB-52E6-4413-8D2C-375B92F00C8E}" type="datetimeFigureOut">
              <a:rPr lang="en-US" smtClean="0"/>
              <a:pPr/>
              <a:t>11/11/2010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5A867C-EED3-4A5C-B050-96A95416357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6224DB-52E6-4413-8D2C-375B92F00C8E}" type="datetimeFigureOut">
              <a:rPr lang="en-US" smtClean="0"/>
              <a:pPr/>
              <a:t>11/11/2010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5A867C-EED3-4A5C-B050-96A95416357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6224DB-52E6-4413-8D2C-375B92F00C8E}" type="datetimeFigureOut">
              <a:rPr lang="en-US" smtClean="0"/>
              <a:pPr/>
              <a:t>11/11/2010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5A867C-EED3-4A5C-B050-96A95416357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6224DB-52E6-4413-8D2C-375B92F00C8E}" type="datetimeFigureOut">
              <a:rPr lang="en-US" smtClean="0"/>
              <a:pPr/>
              <a:t>11/11/2010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5A867C-EED3-4A5C-B050-96A95416357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6224DB-52E6-4413-8D2C-375B92F00C8E}" type="datetimeFigureOut">
              <a:rPr lang="en-US" smtClean="0"/>
              <a:pPr/>
              <a:t>11/11/2010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5A867C-EED3-4A5C-B050-96A95416357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Aharoni" pitchFamily="2" charset="-79"/>
                <a:cs typeface="Aharoni" pitchFamily="2" charset="-79"/>
              </a:rPr>
              <a:t>Chemistry I</a:t>
            </a:r>
            <a:endParaRPr lang="en-US" dirty="0">
              <a:latin typeface="Aharoni" pitchFamily="2" charset="-79"/>
              <a:cs typeface="Aharoni" pitchFamily="2" charset="-79"/>
            </a:endParaRPr>
          </a:p>
        </p:txBody>
      </p:sp>
      <p:sp>
        <p:nvSpPr>
          <p:cNvPr id="3" name="Subtitle 2"/>
          <p:cNvSpPr>
            <a:spLocks noGrp="1"/>
          </p:cNvSpPr>
          <p:nvPr>
            <p:ph type="subTitle" idx="1"/>
          </p:nvPr>
        </p:nvSpPr>
        <p:spPr/>
        <p:txBody>
          <a:bodyPr/>
          <a:lstStyle/>
          <a:p>
            <a:r>
              <a:rPr lang="en-US" dirty="0" smtClean="0"/>
              <a:t>Bonding &amp; Chemical Nomenclature</a:t>
            </a:r>
          </a:p>
          <a:p>
            <a:r>
              <a:rPr lang="en-US" dirty="0" smtClean="0"/>
              <a:t>Part I: Ionic bonding &amp; compounds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4"/>
          <p:cNvSpPr>
            <a:spLocks noGrp="1"/>
          </p:cNvSpPr>
          <p:nvPr>
            <p:ph type="ftr" sz="quarter" idx="11"/>
          </p:nvPr>
        </p:nvSpPr>
        <p:spPr>
          <a:noFill/>
        </p:spPr>
        <p:txBody>
          <a:bodyPr/>
          <a:lstStyle/>
          <a:p>
            <a:r>
              <a:rPr lang="en-US" smtClean="0">
                <a:latin typeface="Tahoma" pitchFamily="34" charset="0"/>
                <a:ea typeface="ＭＳ Ｐゴシック" pitchFamily="34" charset="-128"/>
              </a:rPr>
              <a:t>Chemistry I</a:t>
            </a:r>
          </a:p>
        </p:txBody>
      </p:sp>
      <p:sp>
        <p:nvSpPr>
          <p:cNvPr id="27651" name="Slide Number Placeholder 5"/>
          <p:cNvSpPr>
            <a:spLocks noGrp="1"/>
          </p:cNvSpPr>
          <p:nvPr>
            <p:ph type="sldNum" sz="quarter" idx="12"/>
          </p:nvPr>
        </p:nvSpPr>
        <p:spPr>
          <a:noFill/>
        </p:spPr>
        <p:txBody>
          <a:bodyPr/>
          <a:lstStyle/>
          <a:p>
            <a:fld id="{7398241C-F1E2-4750-930C-8E20C75F6378}" type="slidenum">
              <a:rPr lang="en-US"/>
              <a:pPr/>
              <a:t>10</a:t>
            </a:fld>
            <a:endParaRPr lang="en-US"/>
          </a:p>
        </p:txBody>
      </p:sp>
      <p:sp>
        <p:nvSpPr>
          <p:cNvPr id="27652" name="Rectangle 2"/>
          <p:cNvSpPr>
            <a:spLocks noGrp="1" noChangeArrowheads="1"/>
          </p:cNvSpPr>
          <p:nvPr>
            <p:ph type="title"/>
          </p:nvPr>
        </p:nvSpPr>
        <p:spPr/>
        <p:txBody>
          <a:bodyPr/>
          <a:lstStyle/>
          <a:p>
            <a:pPr eaLnBrk="1" hangingPunct="1"/>
            <a:r>
              <a:rPr lang="en-US" smtClean="0">
                <a:ea typeface="ＭＳ Ｐゴシック" pitchFamily="34" charset="-128"/>
              </a:rPr>
              <a:t>Formation of ionic compounds</a:t>
            </a:r>
          </a:p>
        </p:txBody>
      </p:sp>
      <p:sp>
        <p:nvSpPr>
          <p:cNvPr id="27653" name="Rectangle 3"/>
          <p:cNvSpPr>
            <a:spLocks noGrp="1" noChangeArrowheads="1"/>
          </p:cNvSpPr>
          <p:nvPr>
            <p:ph type="body" idx="1"/>
          </p:nvPr>
        </p:nvSpPr>
        <p:spPr/>
        <p:txBody>
          <a:bodyPr/>
          <a:lstStyle/>
          <a:p>
            <a:pPr eaLnBrk="1" hangingPunct="1">
              <a:lnSpc>
                <a:spcPct val="90000"/>
              </a:lnSpc>
              <a:buClr>
                <a:schemeClr val="hlink"/>
              </a:buClr>
              <a:buSzPct val="60000"/>
              <a:buFont typeface="Wingdings" pitchFamily="2" charset="2"/>
              <a:buChar char="n"/>
            </a:pPr>
            <a:r>
              <a:rPr lang="en-US" sz="2800" i="1" smtClean="0">
                <a:latin typeface="Arial" pitchFamily="34" charset="0"/>
                <a:ea typeface="ＭＳ Ｐゴシック" pitchFamily="34" charset="-128"/>
                <a:cs typeface="Times New Roman" pitchFamily="18" charset="0"/>
              </a:rPr>
              <a:t>The Positive and negative ions formed by the gaining and losing electrons will</a:t>
            </a:r>
          </a:p>
          <a:p>
            <a:pPr lvl="1" eaLnBrk="1" hangingPunct="1">
              <a:lnSpc>
                <a:spcPct val="90000"/>
              </a:lnSpc>
              <a:buClr>
                <a:schemeClr val="hlink"/>
              </a:buClr>
              <a:buSzPct val="60000"/>
              <a:buFont typeface="Wingdings" pitchFamily="2" charset="2"/>
              <a:buChar char="n"/>
            </a:pPr>
            <a:r>
              <a:rPr lang="en-US" sz="2400" smtClean="0">
                <a:latin typeface="Arial" pitchFamily="34" charset="0"/>
                <a:ea typeface="ＭＳ Ｐゴシック" pitchFamily="34" charset="-128"/>
                <a:cs typeface="Times New Roman" pitchFamily="18" charset="0"/>
              </a:rPr>
              <a:t>attract each other to form a three dimensional continuous lattice structure (or crystal.)</a:t>
            </a:r>
          </a:p>
          <a:p>
            <a:pPr lvl="1" eaLnBrk="1" hangingPunct="1">
              <a:lnSpc>
                <a:spcPct val="90000"/>
              </a:lnSpc>
              <a:buSzPct val="65000"/>
              <a:buFont typeface="Wingdings" pitchFamily="2" charset="2"/>
              <a:buChar char="u"/>
            </a:pPr>
            <a:r>
              <a:rPr lang="en-US" sz="2400" smtClean="0">
                <a:latin typeface="Arial" pitchFamily="34" charset="0"/>
                <a:ea typeface="ＭＳ Ｐゴシック" pitchFamily="34" charset="-128"/>
                <a:cs typeface="Times New Roman" pitchFamily="18" charset="0"/>
              </a:rPr>
              <a:t>Each positive ion is surrounded by a number of negative ions.</a:t>
            </a:r>
          </a:p>
          <a:p>
            <a:pPr lvl="1" eaLnBrk="1" hangingPunct="1">
              <a:lnSpc>
                <a:spcPct val="90000"/>
              </a:lnSpc>
              <a:buSzPct val="65000"/>
              <a:buFont typeface="Wingdings" pitchFamily="2" charset="2"/>
              <a:buChar char="u"/>
            </a:pPr>
            <a:r>
              <a:rPr lang="en-US" sz="2400" smtClean="0">
                <a:latin typeface="Arial" pitchFamily="34" charset="0"/>
                <a:ea typeface="ＭＳ Ｐゴシック" pitchFamily="34" charset="-128"/>
                <a:cs typeface="Times New Roman" pitchFamily="18" charset="0"/>
              </a:rPr>
              <a:t>Each negative ion is surrounded by a number of positive ions.</a:t>
            </a:r>
          </a:p>
          <a:p>
            <a:pPr lvl="1" eaLnBrk="1" hangingPunct="1">
              <a:lnSpc>
                <a:spcPct val="90000"/>
              </a:lnSpc>
              <a:buSzPct val="65000"/>
              <a:buFont typeface="Wingdings" pitchFamily="2" charset="2"/>
              <a:buChar char="u"/>
            </a:pPr>
            <a:r>
              <a:rPr lang="en-US" sz="2400" smtClean="0">
                <a:latin typeface="Arial" pitchFamily="34" charset="0"/>
                <a:ea typeface="ＭＳ Ｐゴシック" pitchFamily="34" charset="-128"/>
                <a:cs typeface="Times New Roman" pitchFamily="18" charset="0"/>
              </a:rPr>
              <a:t>The ratio of positive to negative ions in the lattice is determined by the charges of the ions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4"/>
          <p:cNvSpPr>
            <a:spLocks noGrp="1"/>
          </p:cNvSpPr>
          <p:nvPr>
            <p:ph type="ftr" sz="quarter" idx="11"/>
          </p:nvPr>
        </p:nvSpPr>
        <p:spPr>
          <a:noFill/>
        </p:spPr>
        <p:txBody>
          <a:bodyPr/>
          <a:lstStyle/>
          <a:p>
            <a:r>
              <a:rPr lang="en-US" smtClean="0">
                <a:latin typeface="Tahoma" pitchFamily="34" charset="0"/>
                <a:ea typeface="ＭＳ Ｐゴシック" pitchFamily="34" charset="-128"/>
              </a:rPr>
              <a:t>Chemistry I</a:t>
            </a:r>
          </a:p>
        </p:txBody>
      </p:sp>
      <p:sp>
        <p:nvSpPr>
          <p:cNvPr id="28675" name="Slide Number Placeholder 5"/>
          <p:cNvSpPr>
            <a:spLocks noGrp="1"/>
          </p:cNvSpPr>
          <p:nvPr>
            <p:ph type="sldNum" sz="quarter" idx="12"/>
          </p:nvPr>
        </p:nvSpPr>
        <p:spPr>
          <a:noFill/>
        </p:spPr>
        <p:txBody>
          <a:bodyPr/>
          <a:lstStyle/>
          <a:p>
            <a:fld id="{18E679C8-C917-44C6-9270-FF8C3F79E2CA}" type="slidenum">
              <a:rPr lang="en-US"/>
              <a:pPr/>
              <a:t>11</a:t>
            </a:fld>
            <a:endParaRPr lang="en-US"/>
          </a:p>
        </p:txBody>
      </p:sp>
      <p:sp>
        <p:nvSpPr>
          <p:cNvPr id="28676" name="Rectangle 2"/>
          <p:cNvSpPr>
            <a:spLocks noGrp="1" noChangeArrowheads="1"/>
          </p:cNvSpPr>
          <p:nvPr>
            <p:ph type="title"/>
          </p:nvPr>
        </p:nvSpPr>
        <p:spPr/>
        <p:txBody>
          <a:bodyPr>
            <a:normAutofit fontScale="90000"/>
          </a:bodyPr>
          <a:lstStyle/>
          <a:p>
            <a:pPr eaLnBrk="1" hangingPunct="1"/>
            <a:r>
              <a:rPr lang="en-US" sz="4000" smtClean="0">
                <a:ea typeface="ＭＳ Ｐゴシック" pitchFamily="34" charset="-128"/>
              </a:rPr>
              <a:t>Properties of Ionic compounds and why they have these properties</a:t>
            </a:r>
          </a:p>
        </p:txBody>
      </p:sp>
      <p:sp>
        <p:nvSpPr>
          <p:cNvPr id="28677" name="Rectangle 3"/>
          <p:cNvSpPr>
            <a:spLocks noGrp="1" noChangeArrowheads="1"/>
          </p:cNvSpPr>
          <p:nvPr>
            <p:ph type="body" idx="1"/>
          </p:nvPr>
        </p:nvSpPr>
        <p:spPr/>
        <p:txBody>
          <a:bodyPr/>
          <a:lstStyle/>
          <a:p>
            <a:pPr eaLnBrk="1" hangingPunct="1"/>
            <a:r>
              <a:rPr lang="en-US" smtClean="0">
                <a:ea typeface="ＭＳ Ｐゴシック" pitchFamily="34" charset="-128"/>
                <a:cs typeface="Times New Roman" pitchFamily="18" charset="0"/>
              </a:rPr>
              <a:t>1) Melting point and boiling point</a:t>
            </a:r>
            <a:r>
              <a:rPr lang="en-US" smtClean="0">
                <a:ea typeface="ＭＳ Ｐゴシック" pitchFamily="34" charset="-128"/>
              </a:rPr>
              <a:t> are high </a:t>
            </a:r>
            <a:r>
              <a:rPr lang="en-US" smtClean="0">
                <a:ea typeface="ＭＳ Ｐゴシック" pitchFamily="34" charset="-128"/>
                <a:cs typeface="Times New Roman" pitchFamily="18" charset="0"/>
              </a:rPr>
              <a:t>because a large amount of thermal energy is required to separate the ions which are bound by strong electrical forces.</a:t>
            </a:r>
            <a:r>
              <a:rPr lang="en-US" smtClean="0">
                <a:ea typeface="ＭＳ Ｐゴシック" pitchFamily="34" charset="-128"/>
              </a:rPr>
              <a:t> </a:t>
            </a:r>
          </a:p>
          <a:p>
            <a:pPr eaLnBrk="1" hangingPunct="1"/>
            <a:r>
              <a:rPr lang="en-US" smtClean="0">
                <a:ea typeface="ＭＳ Ｐゴシック" pitchFamily="34" charset="-128"/>
                <a:cs typeface="Times New Roman" pitchFamily="18" charset="0"/>
              </a:rPr>
              <a:t>2) Electrical conductivity</a:t>
            </a:r>
            <a:r>
              <a:rPr lang="en-US" smtClean="0">
                <a:ea typeface="ＭＳ Ｐゴシック" pitchFamily="34" charset="-128"/>
              </a:rPr>
              <a:t> is poor </a:t>
            </a:r>
            <a:r>
              <a:rPr lang="en-US" smtClean="0">
                <a:ea typeface="ＭＳ Ｐゴシック" pitchFamily="34" charset="-128"/>
                <a:cs typeface="Times New Roman" pitchFamily="18" charset="0"/>
              </a:rPr>
              <a:t>because there are no free electrons.</a:t>
            </a:r>
            <a:r>
              <a:rPr lang="en-US" smtClean="0">
                <a:ea typeface="ＭＳ Ｐゴシック" pitchFamily="34" charset="-128"/>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4"/>
          <p:cNvSpPr>
            <a:spLocks noGrp="1"/>
          </p:cNvSpPr>
          <p:nvPr>
            <p:ph type="ftr" sz="quarter" idx="11"/>
          </p:nvPr>
        </p:nvSpPr>
        <p:spPr>
          <a:noFill/>
        </p:spPr>
        <p:txBody>
          <a:bodyPr/>
          <a:lstStyle/>
          <a:p>
            <a:r>
              <a:rPr lang="en-US" smtClean="0">
                <a:latin typeface="Tahoma" pitchFamily="34" charset="0"/>
                <a:ea typeface="ＭＳ Ｐゴシック" pitchFamily="34" charset="-128"/>
              </a:rPr>
              <a:t>Chemistry I</a:t>
            </a:r>
          </a:p>
        </p:txBody>
      </p:sp>
      <p:sp>
        <p:nvSpPr>
          <p:cNvPr id="29699" name="Slide Number Placeholder 5"/>
          <p:cNvSpPr>
            <a:spLocks noGrp="1"/>
          </p:cNvSpPr>
          <p:nvPr>
            <p:ph type="sldNum" sz="quarter" idx="12"/>
          </p:nvPr>
        </p:nvSpPr>
        <p:spPr>
          <a:noFill/>
        </p:spPr>
        <p:txBody>
          <a:bodyPr/>
          <a:lstStyle/>
          <a:p>
            <a:fld id="{251DEBE2-B6CB-4B61-95D3-0F2650025BE5}" type="slidenum">
              <a:rPr lang="en-US"/>
              <a:pPr/>
              <a:t>12</a:t>
            </a:fld>
            <a:endParaRPr lang="en-US"/>
          </a:p>
        </p:txBody>
      </p:sp>
      <p:sp>
        <p:nvSpPr>
          <p:cNvPr id="29700" name="Rectangle 2"/>
          <p:cNvSpPr>
            <a:spLocks noGrp="1" noChangeArrowheads="1"/>
          </p:cNvSpPr>
          <p:nvPr>
            <p:ph type="title"/>
          </p:nvPr>
        </p:nvSpPr>
        <p:spPr/>
        <p:txBody>
          <a:bodyPr>
            <a:normAutofit fontScale="90000"/>
          </a:bodyPr>
          <a:lstStyle/>
          <a:p>
            <a:pPr eaLnBrk="1" hangingPunct="1"/>
            <a:r>
              <a:rPr lang="en-US" sz="4000" smtClean="0">
                <a:ea typeface="ＭＳ Ｐゴシック" pitchFamily="34" charset="-128"/>
              </a:rPr>
              <a:t>Properties of Ionic compounds and why they have these properties</a:t>
            </a:r>
          </a:p>
        </p:txBody>
      </p:sp>
      <p:sp>
        <p:nvSpPr>
          <p:cNvPr id="29701" name="Rectangle 3"/>
          <p:cNvSpPr>
            <a:spLocks noGrp="1" noChangeArrowheads="1"/>
          </p:cNvSpPr>
          <p:nvPr>
            <p:ph type="body" idx="1"/>
          </p:nvPr>
        </p:nvSpPr>
        <p:spPr/>
        <p:txBody>
          <a:bodyPr/>
          <a:lstStyle/>
          <a:p>
            <a:pPr eaLnBrk="1" hangingPunct="1"/>
            <a:r>
              <a:rPr lang="en-US" smtClean="0">
                <a:ea typeface="ＭＳ Ｐゴシック" pitchFamily="34" charset="-128"/>
                <a:cs typeface="Times New Roman" pitchFamily="18" charset="0"/>
              </a:rPr>
              <a:t>3) The crystals of ionic compounds are hard because the ions are bound strongly to the lattice and aren't easily displaced. </a:t>
            </a:r>
          </a:p>
          <a:p>
            <a:pPr eaLnBrk="1" hangingPunct="1"/>
            <a:r>
              <a:rPr lang="en-US" smtClean="0">
                <a:ea typeface="ＭＳ Ｐゴシック" pitchFamily="34" charset="-128"/>
                <a:cs typeface="Times New Roman" pitchFamily="18" charset="0"/>
              </a:rPr>
              <a:t>4) The crystals of ionic compounds are brittle because distortion cause ions of like charges to come close together then sharply repel.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Naming </a:t>
            </a:r>
            <a:r>
              <a:rPr lang="en-US" dirty="0" smtClean="0"/>
              <a:t>Compounds</a:t>
            </a:r>
            <a:endParaRPr lang="en-US" dirty="0"/>
          </a:p>
        </p:txBody>
      </p:sp>
      <p:sp>
        <p:nvSpPr>
          <p:cNvPr id="3" name="Content Placeholder 2"/>
          <p:cNvSpPr>
            <a:spLocks noGrp="1"/>
          </p:cNvSpPr>
          <p:nvPr>
            <p:ph idx="1"/>
          </p:nvPr>
        </p:nvSpPr>
        <p:spPr/>
        <p:txBody>
          <a:bodyPr>
            <a:normAutofit fontScale="92500"/>
          </a:bodyPr>
          <a:lstStyle/>
          <a:p>
            <a:r>
              <a:rPr lang="en-US" dirty="0"/>
              <a:t>In the early days of chemistry, compounds were named after people, places, physical appearance, origin or application.  Today several million compounds are known and many more are being discovered every year.  For this reason chemist must have a system for naming compounds.  </a:t>
            </a:r>
            <a:endParaRPr lang="en-US" dirty="0" smtClean="0"/>
          </a:p>
          <a:p>
            <a:r>
              <a:rPr lang="en-US" dirty="0" smtClean="0"/>
              <a:t> </a:t>
            </a:r>
            <a:r>
              <a:rPr lang="en-US" dirty="0"/>
              <a:t>The systematic naming of chemical compounds from a set of rules is called Chemical Nomenclature.   </a:t>
            </a: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Classification of Chemical Compounds</a:t>
            </a:r>
            <a:endParaRPr lang="en-US" dirty="0"/>
          </a:p>
        </p:txBody>
      </p:sp>
      <p:sp>
        <p:nvSpPr>
          <p:cNvPr id="3" name="Content Placeholder 2"/>
          <p:cNvSpPr>
            <a:spLocks noGrp="1"/>
          </p:cNvSpPr>
          <p:nvPr>
            <p:ph idx="1"/>
          </p:nvPr>
        </p:nvSpPr>
        <p:spPr/>
        <p:txBody>
          <a:bodyPr>
            <a:normAutofit fontScale="85000" lnSpcReduction="10000"/>
          </a:bodyPr>
          <a:lstStyle/>
          <a:p>
            <a:r>
              <a:rPr lang="en-US" b="1" dirty="0"/>
              <a:t>Chemical compounds </a:t>
            </a:r>
            <a:r>
              <a:rPr lang="en-US" b="1" dirty="0" smtClean="0"/>
              <a:t>are </a:t>
            </a:r>
            <a:r>
              <a:rPr lang="en-US" b="1" dirty="0"/>
              <a:t>classified as organic or inorganic.   </a:t>
            </a:r>
            <a:endParaRPr lang="en-US" b="1" dirty="0" smtClean="0"/>
          </a:p>
          <a:p>
            <a:r>
              <a:rPr lang="en-US" b="1" dirty="0" smtClean="0"/>
              <a:t> </a:t>
            </a:r>
            <a:r>
              <a:rPr lang="en-US" b="1" dirty="0"/>
              <a:t>Organic compounds are compounds that contain carbon usually in combination with elements such as hydrogen, nitrogen and oxygen.  </a:t>
            </a:r>
            <a:endParaRPr lang="en-US" b="1" dirty="0" smtClean="0"/>
          </a:p>
          <a:p>
            <a:r>
              <a:rPr lang="en-US" b="1" dirty="0" smtClean="0"/>
              <a:t> </a:t>
            </a:r>
            <a:r>
              <a:rPr lang="en-US" b="1" dirty="0"/>
              <a:t>Inorganic compounds are compounds composed of elements other than carbon.  </a:t>
            </a:r>
            <a:endParaRPr lang="en-US" b="1" dirty="0" smtClean="0"/>
          </a:p>
          <a:p>
            <a:r>
              <a:rPr lang="en-US" b="1" dirty="0" smtClean="0"/>
              <a:t> </a:t>
            </a:r>
            <a:r>
              <a:rPr lang="en-US" b="1" dirty="0"/>
              <a:t>A few simple compounds of carbon such as carbon monoxide, carbon dioxide, carbonates and cyanides are considered to be inorganic compounds.</a:t>
            </a:r>
            <a:endParaRPr lang="en-US" dirty="0"/>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Binary Ionic Compounds</a:t>
            </a:r>
            <a:endParaRPr lang="en-US" dirty="0"/>
          </a:p>
        </p:txBody>
      </p:sp>
      <p:sp>
        <p:nvSpPr>
          <p:cNvPr id="3" name="Content Placeholder 2"/>
          <p:cNvSpPr>
            <a:spLocks noGrp="1"/>
          </p:cNvSpPr>
          <p:nvPr>
            <p:ph idx="1"/>
          </p:nvPr>
        </p:nvSpPr>
        <p:spPr/>
        <p:txBody>
          <a:bodyPr/>
          <a:lstStyle/>
          <a:p>
            <a:r>
              <a:rPr lang="en-US" b="1" dirty="0"/>
              <a:t>A </a:t>
            </a:r>
            <a:r>
              <a:rPr lang="en-US" i="1" dirty="0"/>
              <a:t>binary ionic compound </a:t>
            </a:r>
            <a:r>
              <a:rPr lang="en-US" b="1" dirty="0"/>
              <a:t>is a compound composed of ions from only two elements. </a:t>
            </a:r>
            <a:endParaRPr lang="en-US" b="1" dirty="0" smtClean="0"/>
          </a:p>
          <a:p>
            <a:r>
              <a:rPr lang="en-US" b="1" dirty="0" smtClean="0"/>
              <a:t> </a:t>
            </a:r>
            <a:r>
              <a:rPr lang="en-US" b="1" dirty="0"/>
              <a:t>Usually these compounds consist of a metal, which is the positive ion (cation), and a nonmetal, which is the negative ion (anion).  </a:t>
            </a:r>
            <a:endParaRPr lang="en-US" b="1" dirty="0" smtClean="0"/>
          </a:p>
          <a:p>
            <a:r>
              <a:rPr lang="en-US" b="1" dirty="0" smtClean="0"/>
              <a:t>Some </a:t>
            </a:r>
            <a:r>
              <a:rPr lang="en-US" b="1" dirty="0"/>
              <a:t>examples of binary ionic compounds are </a:t>
            </a:r>
            <a:r>
              <a:rPr lang="en-US" b="1" dirty="0" err="1"/>
              <a:t>MgO</a:t>
            </a:r>
            <a:r>
              <a:rPr lang="en-US" b="1" dirty="0"/>
              <a:t>, Na</a:t>
            </a:r>
            <a:r>
              <a:rPr lang="en-US" b="1" baseline="-25000" dirty="0"/>
              <a:t>2</a:t>
            </a:r>
            <a:r>
              <a:rPr lang="en-US" b="1" dirty="0"/>
              <a:t>O, and CaCl</a:t>
            </a:r>
            <a:r>
              <a:rPr lang="en-US" b="1" baseline="-25000" dirty="0"/>
              <a:t>2</a:t>
            </a:r>
            <a:endParaRPr lang="en-US" dirty="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ahoma" pitchFamily="34" charset="0"/>
                <a:ea typeface="ＭＳ Ｐゴシック" pitchFamily="34" charset="-128"/>
              </a:rPr>
              <a:t>Why chemical bonding occurs</a:t>
            </a:r>
            <a:endParaRPr lang="en-US" dirty="0"/>
          </a:p>
        </p:txBody>
      </p:sp>
      <p:sp>
        <p:nvSpPr>
          <p:cNvPr id="3" name="Content Placeholder 2"/>
          <p:cNvSpPr>
            <a:spLocks noGrp="1"/>
          </p:cNvSpPr>
          <p:nvPr>
            <p:ph idx="1"/>
          </p:nvPr>
        </p:nvSpPr>
        <p:spPr/>
        <p:txBody>
          <a:bodyPr/>
          <a:lstStyle/>
          <a:p>
            <a:r>
              <a:rPr lang="en-US" dirty="0" smtClean="0">
                <a:latin typeface="Tahoma" pitchFamily="34" charset="0"/>
                <a:ea typeface="ＭＳ Ｐゴシック" pitchFamily="34" charset="-128"/>
              </a:rPr>
              <a:t>Chemical bonding occurs:</a:t>
            </a:r>
          </a:p>
          <a:p>
            <a:pPr lvl="1"/>
            <a:r>
              <a:rPr lang="en-US" dirty="0" smtClean="0">
                <a:latin typeface="Tahoma" pitchFamily="34" charset="0"/>
                <a:ea typeface="ＭＳ Ｐゴシック" pitchFamily="34" charset="-128"/>
              </a:rPr>
              <a:t>So atoms can achieve maximum stability</a:t>
            </a:r>
          </a:p>
          <a:p>
            <a:pPr lvl="2"/>
            <a:r>
              <a:rPr lang="en-US" dirty="0" smtClean="0">
                <a:latin typeface="Tahoma" pitchFamily="34" charset="0"/>
                <a:ea typeface="ＭＳ Ｐゴシック" pitchFamily="34" charset="-128"/>
              </a:rPr>
              <a:t>By reducing potential energy</a:t>
            </a:r>
          </a:p>
          <a:p>
            <a:pPr lvl="2"/>
            <a:r>
              <a:rPr lang="en-US" dirty="0" smtClean="0">
                <a:latin typeface="Tahoma" pitchFamily="34" charset="0"/>
                <a:ea typeface="ＭＳ Ｐゴシック" pitchFamily="34" charset="-128"/>
              </a:rPr>
              <a:t>By reaching Noble gas configuration</a:t>
            </a:r>
          </a:p>
          <a:p>
            <a:r>
              <a:rPr lang="en-US" dirty="0" smtClean="0">
                <a:latin typeface="Tahoma" pitchFamily="34" charset="0"/>
                <a:ea typeface="ＭＳ Ｐゴシック" pitchFamily="34" charset="-128"/>
              </a:rPr>
              <a:t>All bonding forces are due to electrostatic charge.</a:t>
            </a:r>
          </a:p>
          <a:p>
            <a:pPr lvl="1"/>
            <a:r>
              <a:rPr lang="en-US" dirty="0" smtClean="0">
                <a:latin typeface="Tahoma" pitchFamily="34" charset="0"/>
                <a:ea typeface="ＭＳ Ｐゴシック" pitchFamily="34" charset="-128"/>
              </a:rPr>
              <a:t>Opposite charges attract, Like charges repel.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a typeface="ＭＳ Ｐゴシック" pitchFamily="34" charset="-128"/>
                <a:cs typeface="Times New Roman" pitchFamily="18" charset="0"/>
              </a:rPr>
              <a:t>Ionic Bonding</a:t>
            </a:r>
            <a:endParaRPr lang="en-US" dirty="0"/>
          </a:p>
        </p:txBody>
      </p:sp>
      <p:sp>
        <p:nvSpPr>
          <p:cNvPr id="3" name="Content Placeholder 2"/>
          <p:cNvSpPr>
            <a:spLocks noGrp="1"/>
          </p:cNvSpPr>
          <p:nvPr>
            <p:ph idx="1"/>
          </p:nvPr>
        </p:nvSpPr>
        <p:spPr/>
        <p:txBody>
          <a:bodyPr/>
          <a:lstStyle/>
          <a:p>
            <a:r>
              <a:rPr lang="en-US" dirty="0" smtClean="0">
                <a:ea typeface="ＭＳ Ｐゴシック" pitchFamily="34" charset="-128"/>
                <a:cs typeface="Times New Roman" pitchFamily="18" charset="0"/>
              </a:rPr>
              <a:t>occurs between </a:t>
            </a:r>
            <a:r>
              <a:rPr lang="en-US" i="1" dirty="0" smtClean="0">
                <a:ea typeface="ＭＳ Ｐゴシック" pitchFamily="34" charset="-128"/>
                <a:cs typeface="Times New Roman" pitchFamily="18" charset="0"/>
              </a:rPr>
              <a:t>metals</a:t>
            </a:r>
            <a:r>
              <a:rPr lang="en-US" dirty="0" smtClean="0">
                <a:ea typeface="ＭＳ Ｐゴシック" pitchFamily="34" charset="-128"/>
                <a:cs typeface="Times New Roman" pitchFamily="18" charset="0"/>
              </a:rPr>
              <a:t> and </a:t>
            </a:r>
            <a:r>
              <a:rPr lang="en-US" i="1" dirty="0" smtClean="0">
                <a:ea typeface="ＭＳ Ｐゴシック" pitchFamily="34" charset="-128"/>
                <a:cs typeface="Times New Roman" pitchFamily="18" charset="0"/>
              </a:rPr>
              <a:t>non-metals</a:t>
            </a:r>
            <a:r>
              <a:rPr lang="en-US" dirty="0" smtClean="0">
                <a:ea typeface="ＭＳ Ｐゴシック" pitchFamily="34" charset="-128"/>
                <a:cs typeface="Times New Roman" pitchFamily="18" charset="0"/>
              </a:rPr>
              <a:t>..</a:t>
            </a:r>
          </a:p>
          <a:p>
            <a:pPr lvl="1"/>
            <a:r>
              <a:rPr lang="en-US" b="1" dirty="0" smtClean="0">
                <a:ea typeface="ＭＳ Ｐゴシック" pitchFamily="34" charset="-128"/>
                <a:cs typeface="Times New Roman" pitchFamily="18" charset="0"/>
              </a:rPr>
              <a:t>Metal</a:t>
            </a:r>
            <a:r>
              <a:rPr lang="en-US" dirty="0" smtClean="0">
                <a:ea typeface="ＭＳ Ｐゴシック" pitchFamily="34" charset="-128"/>
                <a:cs typeface="Times New Roman" pitchFamily="18" charset="0"/>
              </a:rPr>
              <a:t> atoms have a </a:t>
            </a:r>
            <a:r>
              <a:rPr lang="en-US" i="1" dirty="0" smtClean="0">
                <a:ea typeface="ＭＳ Ｐゴシック" pitchFamily="34" charset="-128"/>
                <a:cs typeface="Times New Roman" pitchFamily="18" charset="0"/>
              </a:rPr>
              <a:t>low number of valence electrons</a:t>
            </a:r>
            <a:r>
              <a:rPr lang="en-US" dirty="0" smtClean="0">
                <a:ea typeface="ＭＳ Ｐゴシック" pitchFamily="34" charset="-128"/>
                <a:cs typeface="Times New Roman" pitchFamily="18" charset="0"/>
              </a:rPr>
              <a:t> and a </a:t>
            </a:r>
            <a:r>
              <a:rPr lang="en-US" i="1" dirty="0" smtClean="0">
                <a:ea typeface="ＭＳ Ｐゴシック" pitchFamily="34" charset="-128"/>
                <a:cs typeface="Times New Roman" pitchFamily="18" charset="0"/>
              </a:rPr>
              <a:t>low electronegativity.</a:t>
            </a:r>
            <a:r>
              <a:rPr lang="en-US" dirty="0" smtClean="0">
                <a:ea typeface="ＭＳ Ｐゴシック" pitchFamily="34" charset="-128"/>
                <a:cs typeface="Times New Roman" pitchFamily="18" charset="0"/>
              </a:rPr>
              <a:t/>
            </a:r>
            <a:br>
              <a:rPr lang="en-US" dirty="0" smtClean="0">
                <a:ea typeface="ＭＳ Ｐゴシック" pitchFamily="34" charset="-128"/>
                <a:cs typeface="Times New Roman" pitchFamily="18" charset="0"/>
              </a:rPr>
            </a:br>
            <a:endParaRPr lang="en-US" dirty="0" smtClean="0">
              <a:ea typeface="ＭＳ Ｐゴシック" pitchFamily="34" charset="-128"/>
              <a:cs typeface="Times New Roman" pitchFamily="18" charset="0"/>
            </a:endParaRPr>
          </a:p>
          <a:p>
            <a:pPr lvl="1"/>
            <a:r>
              <a:rPr lang="en-US" b="1" dirty="0" smtClean="0">
                <a:ea typeface="ＭＳ Ｐゴシック" pitchFamily="34" charset="-128"/>
                <a:cs typeface="Times New Roman" pitchFamily="18" charset="0"/>
              </a:rPr>
              <a:t>Non-metal</a:t>
            </a:r>
            <a:r>
              <a:rPr lang="en-US" dirty="0" smtClean="0">
                <a:ea typeface="ＭＳ Ｐゴシック" pitchFamily="34" charset="-128"/>
                <a:cs typeface="Times New Roman" pitchFamily="18" charset="0"/>
              </a:rPr>
              <a:t> atoms have </a:t>
            </a:r>
            <a:r>
              <a:rPr lang="en-US" i="1" dirty="0" smtClean="0">
                <a:ea typeface="ＭＳ Ｐゴシック" pitchFamily="34" charset="-128"/>
                <a:cs typeface="Times New Roman" pitchFamily="18" charset="0"/>
              </a:rPr>
              <a:t>numerous valence electrons</a:t>
            </a:r>
            <a:r>
              <a:rPr lang="en-US" dirty="0" smtClean="0">
                <a:ea typeface="ＭＳ Ｐゴシック" pitchFamily="34" charset="-128"/>
                <a:cs typeface="Times New Roman" pitchFamily="18"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4"/>
          <p:cNvSpPr>
            <a:spLocks noGrp="1"/>
          </p:cNvSpPr>
          <p:nvPr>
            <p:ph type="ftr" sz="quarter" idx="11"/>
          </p:nvPr>
        </p:nvSpPr>
        <p:spPr>
          <a:noFill/>
        </p:spPr>
        <p:txBody>
          <a:bodyPr/>
          <a:lstStyle/>
          <a:p>
            <a:r>
              <a:rPr lang="en-US" smtClean="0">
                <a:latin typeface="Tahoma" pitchFamily="34" charset="0"/>
                <a:ea typeface="ＭＳ Ｐゴシック" pitchFamily="34" charset="-128"/>
              </a:rPr>
              <a:t>Chemistry I</a:t>
            </a:r>
          </a:p>
        </p:txBody>
      </p:sp>
      <p:sp>
        <p:nvSpPr>
          <p:cNvPr id="21507" name="Slide Number Placeholder 5"/>
          <p:cNvSpPr>
            <a:spLocks noGrp="1"/>
          </p:cNvSpPr>
          <p:nvPr>
            <p:ph type="sldNum" sz="quarter" idx="12"/>
          </p:nvPr>
        </p:nvSpPr>
        <p:spPr>
          <a:noFill/>
        </p:spPr>
        <p:txBody>
          <a:bodyPr/>
          <a:lstStyle/>
          <a:p>
            <a:fld id="{A5435862-F8E1-4D51-BFB2-55149BB74270}" type="slidenum">
              <a:rPr lang="en-US"/>
              <a:pPr/>
              <a:t>4</a:t>
            </a:fld>
            <a:endParaRPr lang="en-US"/>
          </a:p>
        </p:txBody>
      </p:sp>
      <p:sp>
        <p:nvSpPr>
          <p:cNvPr id="21508" name="Rectangle 2"/>
          <p:cNvSpPr>
            <a:spLocks noGrp="1" noChangeArrowheads="1"/>
          </p:cNvSpPr>
          <p:nvPr>
            <p:ph type="title"/>
          </p:nvPr>
        </p:nvSpPr>
        <p:spPr/>
        <p:txBody>
          <a:bodyPr/>
          <a:lstStyle/>
          <a:p>
            <a:pPr eaLnBrk="1" hangingPunct="1"/>
            <a:r>
              <a:rPr lang="en-US" smtClean="0">
                <a:ea typeface="ＭＳ Ｐゴシック" pitchFamily="34" charset="-128"/>
                <a:cs typeface="Times New Roman" pitchFamily="18" charset="0"/>
              </a:rPr>
              <a:t>Ionic Bonding</a:t>
            </a:r>
          </a:p>
        </p:txBody>
      </p:sp>
      <p:sp>
        <p:nvSpPr>
          <p:cNvPr id="21509" name="Rectangle 3"/>
          <p:cNvSpPr>
            <a:spLocks noGrp="1" noChangeArrowheads="1"/>
          </p:cNvSpPr>
          <p:nvPr>
            <p:ph type="body" idx="1"/>
          </p:nvPr>
        </p:nvSpPr>
        <p:spPr/>
        <p:txBody>
          <a:bodyPr/>
          <a:lstStyle/>
          <a:p>
            <a:pPr eaLnBrk="1" hangingPunct="1">
              <a:lnSpc>
                <a:spcPct val="90000"/>
              </a:lnSpc>
            </a:pPr>
            <a:r>
              <a:rPr lang="en-US" sz="2800" smtClean="0">
                <a:ea typeface="ＭＳ Ｐゴシック" pitchFamily="34" charset="-128"/>
                <a:cs typeface="Times New Roman" pitchFamily="18" charset="0"/>
              </a:rPr>
              <a:t>If the electron clouds overlap (bond)..</a:t>
            </a:r>
            <a:br>
              <a:rPr lang="en-US" sz="2800" smtClean="0">
                <a:ea typeface="ＭＳ Ｐゴシック" pitchFamily="34" charset="-128"/>
                <a:cs typeface="Times New Roman" pitchFamily="18" charset="0"/>
              </a:rPr>
            </a:br>
            <a:r>
              <a:rPr lang="en-US" sz="2800" smtClean="0">
                <a:ea typeface="ＭＳ Ｐゴシック" pitchFamily="34" charset="-128"/>
                <a:cs typeface="Times New Roman" pitchFamily="18" charset="0"/>
              </a:rPr>
              <a:t/>
            </a:r>
            <a:br>
              <a:rPr lang="en-US" sz="2800" smtClean="0">
                <a:ea typeface="ＭＳ Ｐゴシック" pitchFamily="34" charset="-128"/>
                <a:cs typeface="Times New Roman" pitchFamily="18" charset="0"/>
              </a:rPr>
            </a:br>
            <a:r>
              <a:rPr lang="en-US" sz="2800" b="1" smtClean="0">
                <a:ea typeface="ＭＳ Ｐゴシック" pitchFamily="34" charset="-128"/>
                <a:cs typeface="Times New Roman" pitchFamily="18" charset="0"/>
              </a:rPr>
              <a:t>Metals</a:t>
            </a:r>
            <a:r>
              <a:rPr lang="en-US" sz="2800" smtClean="0">
                <a:ea typeface="ＭＳ Ｐゴシック" pitchFamily="34" charset="-128"/>
                <a:cs typeface="Times New Roman" pitchFamily="18" charset="0"/>
              </a:rPr>
              <a:t> </a:t>
            </a:r>
          </a:p>
          <a:p>
            <a:pPr lvl="1" eaLnBrk="1" hangingPunct="1">
              <a:lnSpc>
                <a:spcPct val="90000"/>
              </a:lnSpc>
            </a:pPr>
            <a:r>
              <a:rPr lang="en-US" sz="2400" smtClean="0">
                <a:ea typeface="ＭＳ Ｐゴシック" pitchFamily="34" charset="-128"/>
                <a:cs typeface="Times New Roman" pitchFamily="18" charset="0"/>
              </a:rPr>
              <a:t>lose valence electrons </a:t>
            </a:r>
            <a:br>
              <a:rPr lang="en-US" sz="2400" smtClean="0">
                <a:ea typeface="ＭＳ Ｐゴシック" pitchFamily="34" charset="-128"/>
                <a:cs typeface="Times New Roman" pitchFamily="18" charset="0"/>
              </a:rPr>
            </a:br>
            <a:r>
              <a:rPr lang="en-US" sz="2400" smtClean="0">
                <a:ea typeface="ＭＳ Ｐゴシック" pitchFamily="34" charset="-128"/>
                <a:cs typeface="Times New Roman" pitchFamily="18" charset="0"/>
              </a:rPr>
              <a:t>achieve a stable valence shell (usually 8 e-)</a:t>
            </a:r>
            <a:br>
              <a:rPr lang="en-US" sz="2400" smtClean="0">
                <a:ea typeface="ＭＳ Ｐゴシック" pitchFamily="34" charset="-128"/>
                <a:cs typeface="Times New Roman" pitchFamily="18" charset="0"/>
              </a:rPr>
            </a:br>
            <a:r>
              <a:rPr lang="en-US" sz="2400" smtClean="0">
                <a:ea typeface="ＭＳ Ｐゴシック" pitchFamily="34" charset="-128"/>
                <a:cs typeface="Times New Roman" pitchFamily="18" charset="0"/>
              </a:rPr>
              <a:t>gains a positive charge, i.e. a positive ion. </a:t>
            </a:r>
          </a:p>
          <a:p>
            <a:pPr eaLnBrk="1" hangingPunct="1">
              <a:lnSpc>
                <a:spcPct val="90000"/>
              </a:lnSpc>
            </a:pPr>
            <a:r>
              <a:rPr lang="en-US" sz="2800" b="1" smtClean="0">
                <a:ea typeface="ＭＳ Ｐゴシック" pitchFamily="34" charset="-128"/>
                <a:cs typeface="Times New Roman" pitchFamily="18" charset="0"/>
              </a:rPr>
              <a:t>Non-metals</a:t>
            </a:r>
          </a:p>
          <a:p>
            <a:pPr lvl="1" eaLnBrk="1" hangingPunct="1">
              <a:lnSpc>
                <a:spcPct val="90000"/>
              </a:lnSpc>
            </a:pPr>
            <a:r>
              <a:rPr lang="en-US" sz="2400" smtClean="0">
                <a:ea typeface="ＭＳ Ｐゴシック" pitchFamily="34" charset="-128"/>
                <a:cs typeface="Times New Roman" pitchFamily="18" charset="0"/>
              </a:rPr>
              <a:t>gain valence electrons </a:t>
            </a:r>
            <a:br>
              <a:rPr lang="en-US" sz="2400" smtClean="0">
                <a:ea typeface="ＭＳ Ｐゴシック" pitchFamily="34" charset="-128"/>
                <a:cs typeface="Times New Roman" pitchFamily="18" charset="0"/>
              </a:rPr>
            </a:br>
            <a:r>
              <a:rPr lang="en-US" sz="2400" smtClean="0">
                <a:ea typeface="ＭＳ Ｐゴシック" pitchFamily="34" charset="-128"/>
                <a:cs typeface="Times New Roman" pitchFamily="18" charset="0"/>
              </a:rPr>
              <a:t>achieve a stable valence shell (usually 8 e-) </a:t>
            </a:r>
          </a:p>
          <a:p>
            <a:pPr lvl="1" eaLnBrk="1" hangingPunct="1">
              <a:lnSpc>
                <a:spcPct val="90000"/>
              </a:lnSpc>
            </a:pPr>
            <a:r>
              <a:rPr lang="en-US" sz="2400" smtClean="0">
                <a:ea typeface="ＭＳ Ｐゴシック" pitchFamily="34" charset="-128"/>
                <a:cs typeface="Times New Roman" pitchFamily="18" charset="0"/>
              </a:rPr>
              <a:t>Will gain a negative charge i.e.. a negative 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4"/>
          <p:cNvSpPr>
            <a:spLocks noGrp="1"/>
          </p:cNvSpPr>
          <p:nvPr>
            <p:ph type="ftr" sz="quarter" idx="11"/>
          </p:nvPr>
        </p:nvSpPr>
        <p:spPr>
          <a:noFill/>
        </p:spPr>
        <p:txBody>
          <a:bodyPr/>
          <a:lstStyle/>
          <a:p>
            <a:r>
              <a:rPr lang="en-US" smtClean="0">
                <a:latin typeface="Tahoma" pitchFamily="34" charset="0"/>
                <a:ea typeface="ＭＳ Ｐゴシック" pitchFamily="34" charset="-128"/>
              </a:rPr>
              <a:t>Chemistry I</a:t>
            </a:r>
          </a:p>
        </p:txBody>
      </p:sp>
      <p:sp>
        <p:nvSpPr>
          <p:cNvPr id="22531" name="Slide Number Placeholder 5"/>
          <p:cNvSpPr>
            <a:spLocks noGrp="1"/>
          </p:cNvSpPr>
          <p:nvPr>
            <p:ph type="sldNum" sz="quarter" idx="12"/>
          </p:nvPr>
        </p:nvSpPr>
        <p:spPr>
          <a:noFill/>
        </p:spPr>
        <p:txBody>
          <a:bodyPr/>
          <a:lstStyle/>
          <a:p>
            <a:fld id="{ED695BFC-3114-4D78-8976-1902CB64F5C3}" type="slidenum">
              <a:rPr lang="en-US"/>
              <a:pPr/>
              <a:t>5</a:t>
            </a:fld>
            <a:endParaRPr lang="en-US"/>
          </a:p>
        </p:txBody>
      </p:sp>
      <p:sp>
        <p:nvSpPr>
          <p:cNvPr id="22532" name="Rectangle 2"/>
          <p:cNvSpPr>
            <a:spLocks noGrp="1" noChangeArrowheads="1"/>
          </p:cNvSpPr>
          <p:nvPr>
            <p:ph type="title"/>
          </p:nvPr>
        </p:nvSpPr>
        <p:spPr/>
        <p:txBody>
          <a:bodyPr/>
          <a:lstStyle/>
          <a:p>
            <a:pPr eaLnBrk="1" hangingPunct="1"/>
            <a:r>
              <a:rPr lang="en-US" smtClean="0">
                <a:ea typeface="ＭＳ Ｐゴシック" pitchFamily="34" charset="-128"/>
                <a:cs typeface="Times New Roman" pitchFamily="18" charset="0"/>
              </a:rPr>
              <a:t>Formation of positive ions</a:t>
            </a:r>
          </a:p>
        </p:txBody>
      </p:sp>
      <p:sp>
        <p:nvSpPr>
          <p:cNvPr id="22533" name="Rectangle 3"/>
          <p:cNvSpPr>
            <a:spLocks noGrp="1" noChangeArrowheads="1"/>
          </p:cNvSpPr>
          <p:nvPr>
            <p:ph type="body" idx="1"/>
          </p:nvPr>
        </p:nvSpPr>
        <p:spPr/>
        <p:txBody>
          <a:bodyPr/>
          <a:lstStyle/>
          <a:p>
            <a:pPr>
              <a:lnSpc>
                <a:spcPct val="90000"/>
              </a:lnSpc>
              <a:spcBef>
                <a:spcPct val="0"/>
              </a:spcBef>
            </a:pPr>
            <a:r>
              <a:rPr lang="en-US" i="1" smtClean="0">
                <a:latin typeface="Arial" pitchFamily="34" charset="0"/>
                <a:ea typeface="ＭＳ Ｐゴシック" pitchFamily="34" charset="-128"/>
                <a:cs typeface="Times New Roman" pitchFamily="18" charset="0"/>
              </a:rPr>
              <a:t>eg: </a:t>
            </a:r>
            <a:r>
              <a:rPr lang="en-US" smtClean="0">
                <a:latin typeface="Arial" pitchFamily="34" charset="0"/>
                <a:ea typeface="ＭＳ Ｐゴシック" pitchFamily="34" charset="-128"/>
                <a:cs typeface="Times New Roman" pitchFamily="18" charset="0"/>
              </a:rPr>
              <a:t>The charge is the number of valence e- it has to lose.</a:t>
            </a:r>
          </a:p>
          <a:p>
            <a:pPr lvl="1" eaLnBrk="1" hangingPunct="1">
              <a:lnSpc>
                <a:spcPct val="90000"/>
              </a:lnSpc>
              <a:buClr>
                <a:schemeClr val="hlink"/>
              </a:buClr>
              <a:buSzPct val="60000"/>
              <a:buFont typeface="Wingdings" pitchFamily="2" charset="2"/>
              <a:buChar char="n"/>
            </a:pPr>
            <a:r>
              <a:rPr lang="en-US" smtClean="0">
                <a:latin typeface="Arial" pitchFamily="34" charset="0"/>
                <a:ea typeface="ＭＳ Ｐゴシック" pitchFamily="34" charset="-128"/>
                <a:cs typeface="Times New Roman" pitchFamily="18" charset="0"/>
              </a:rPr>
              <a:t>Na atom [Ne] 3s</a:t>
            </a:r>
            <a:r>
              <a:rPr lang="en-US" baseline="30000" smtClean="0">
                <a:latin typeface="Arial" pitchFamily="34" charset="0"/>
                <a:ea typeface="ＭＳ Ｐゴシック" pitchFamily="34" charset="-128"/>
                <a:cs typeface="Times New Roman" pitchFamily="18" charset="0"/>
              </a:rPr>
              <a:t>1</a:t>
            </a:r>
            <a:r>
              <a:rPr lang="en-US" smtClean="0">
                <a:latin typeface="Arial" pitchFamily="34" charset="0"/>
                <a:ea typeface="ＭＳ Ｐゴシック" pitchFamily="34" charset="-128"/>
                <a:cs typeface="Times New Roman" pitchFamily="18" charset="0"/>
              </a:rPr>
              <a:t> loses one electron to become a sodium ion(Na</a:t>
            </a:r>
            <a:r>
              <a:rPr lang="en-US" baseline="30000" smtClean="0">
                <a:latin typeface="Arial" pitchFamily="34" charset="0"/>
                <a:ea typeface="ＭＳ Ｐゴシック" pitchFamily="34" charset="-128"/>
                <a:cs typeface="Times New Roman" pitchFamily="18" charset="0"/>
              </a:rPr>
              <a:t>+1</a:t>
            </a:r>
            <a:r>
              <a:rPr lang="en-US" smtClean="0">
                <a:latin typeface="Arial" pitchFamily="34" charset="0"/>
                <a:ea typeface="ＭＳ Ｐゴシック" pitchFamily="34" charset="-128"/>
                <a:cs typeface="Times New Roman" pitchFamily="18" charset="0"/>
              </a:rPr>
              <a:t>) with [He] 2s</a:t>
            </a:r>
            <a:r>
              <a:rPr lang="en-US" baseline="30000" smtClean="0">
                <a:latin typeface="Arial" pitchFamily="34" charset="0"/>
                <a:ea typeface="ＭＳ Ｐゴシック" pitchFamily="34" charset="-128"/>
                <a:cs typeface="Times New Roman" pitchFamily="18" charset="0"/>
              </a:rPr>
              <a:t>2</a:t>
            </a:r>
            <a:r>
              <a:rPr lang="en-US" smtClean="0">
                <a:latin typeface="Arial" pitchFamily="34" charset="0"/>
                <a:ea typeface="ＭＳ Ｐゴシック" pitchFamily="34" charset="-128"/>
                <a:cs typeface="Times New Roman" pitchFamily="18" charset="0"/>
              </a:rPr>
              <a:t>2p</a:t>
            </a:r>
            <a:r>
              <a:rPr lang="en-US" baseline="30000" smtClean="0">
                <a:latin typeface="Arial" pitchFamily="34" charset="0"/>
                <a:ea typeface="ＭＳ Ｐゴシック" pitchFamily="34" charset="-128"/>
                <a:cs typeface="Times New Roman" pitchFamily="18" charset="0"/>
              </a:rPr>
              <a:t>6</a:t>
            </a:r>
            <a:r>
              <a:rPr lang="en-US" smtClean="0">
                <a:latin typeface="Arial" pitchFamily="34" charset="0"/>
                <a:ea typeface="ＭＳ Ｐゴシック" pitchFamily="34" charset="-128"/>
                <a:cs typeface="Times New Roman" pitchFamily="18" charset="0"/>
              </a:rPr>
              <a:t>configuration</a:t>
            </a:r>
            <a:endParaRPr lang="en-US" i="1" smtClean="0">
              <a:latin typeface="Arial" pitchFamily="34" charset="0"/>
              <a:ea typeface="ＭＳ Ｐゴシック" pitchFamily="34" charset="-128"/>
              <a:cs typeface="Times New Roman" pitchFamily="18" charset="0"/>
            </a:endParaRPr>
          </a:p>
          <a:p>
            <a:pPr lvl="1" eaLnBrk="1" hangingPunct="1">
              <a:lnSpc>
                <a:spcPct val="90000"/>
              </a:lnSpc>
              <a:buClr>
                <a:schemeClr val="hlink"/>
              </a:buClr>
              <a:buSzPct val="60000"/>
              <a:buFont typeface="Wingdings" pitchFamily="2" charset="2"/>
              <a:buChar char="n"/>
            </a:pPr>
            <a:r>
              <a:rPr lang="en-US" smtClean="0">
                <a:latin typeface="Arial" pitchFamily="34" charset="0"/>
                <a:ea typeface="ＭＳ Ｐゴシック" pitchFamily="34" charset="-128"/>
                <a:cs typeface="Times New Roman" pitchFamily="18" charset="0"/>
              </a:rPr>
              <a:t>K atom [Ar] 4s</a:t>
            </a:r>
            <a:r>
              <a:rPr lang="en-US" baseline="30000" smtClean="0">
                <a:latin typeface="Arial" pitchFamily="34" charset="0"/>
                <a:ea typeface="ＭＳ Ｐゴシック" pitchFamily="34" charset="-128"/>
                <a:cs typeface="Times New Roman" pitchFamily="18" charset="0"/>
              </a:rPr>
              <a:t>1</a:t>
            </a:r>
            <a:r>
              <a:rPr lang="en-US" smtClean="0">
                <a:latin typeface="Arial" pitchFamily="34" charset="0"/>
                <a:ea typeface="ＭＳ Ｐゴシック" pitchFamily="34" charset="-128"/>
                <a:cs typeface="Times New Roman" pitchFamily="18" charset="0"/>
              </a:rPr>
              <a:t> loses one electron to become a potassium ion (K</a:t>
            </a:r>
            <a:r>
              <a:rPr lang="en-US" baseline="30000" smtClean="0">
                <a:latin typeface="Arial" pitchFamily="34" charset="0"/>
                <a:ea typeface="ＭＳ Ｐゴシック" pitchFamily="34" charset="-128"/>
                <a:cs typeface="Times New Roman" pitchFamily="18" charset="0"/>
              </a:rPr>
              <a:t>+1</a:t>
            </a:r>
            <a:r>
              <a:rPr lang="en-US" smtClean="0">
                <a:latin typeface="Arial" pitchFamily="34" charset="0"/>
                <a:ea typeface="ＭＳ Ｐゴシック" pitchFamily="34" charset="-128"/>
                <a:cs typeface="Times New Roman" pitchFamily="18" charset="0"/>
              </a:rPr>
              <a:t>) with [Ne] 3s</a:t>
            </a:r>
            <a:r>
              <a:rPr lang="en-US" baseline="30000" smtClean="0">
                <a:latin typeface="Arial" pitchFamily="34" charset="0"/>
                <a:ea typeface="ＭＳ Ｐゴシック" pitchFamily="34" charset="-128"/>
                <a:cs typeface="Times New Roman" pitchFamily="18" charset="0"/>
              </a:rPr>
              <a:t>2</a:t>
            </a:r>
            <a:r>
              <a:rPr lang="en-US" smtClean="0">
                <a:latin typeface="Arial" pitchFamily="34" charset="0"/>
                <a:ea typeface="ＭＳ Ｐゴシック" pitchFamily="34" charset="-128"/>
                <a:cs typeface="Times New Roman" pitchFamily="18" charset="0"/>
              </a:rPr>
              <a:t>3p</a:t>
            </a:r>
            <a:r>
              <a:rPr lang="en-US" baseline="30000" smtClean="0">
                <a:latin typeface="Arial" pitchFamily="34" charset="0"/>
                <a:ea typeface="ＭＳ Ｐゴシック" pitchFamily="34" charset="-128"/>
                <a:cs typeface="Times New Roman" pitchFamily="18" charset="0"/>
              </a:rPr>
              <a:t>6</a:t>
            </a:r>
            <a:r>
              <a:rPr lang="en-US" smtClean="0">
                <a:latin typeface="Arial" pitchFamily="34" charset="0"/>
                <a:ea typeface="ＭＳ Ｐゴシック" pitchFamily="34" charset="-128"/>
                <a:cs typeface="Times New Roman" pitchFamily="18" charset="0"/>
              </a:rPr>
              <a:t> configuration</a:t>
            </a:r>
          </a:p>
          <a:p>
            <a:pPr lvl="1" eaLnBrk="1" hangingPunct="1">
              <a:lnSpc>
                <a:spcPct val="90000"/>
              </a:lnSpc>
              <a:buClr>
                <a:schemeClr val="hlink"/>
              </a:buClr>
              <a:buSzPct val="60000"/>
              <a:buFont typeface="Wingdings" pitchFamily="2" charset="2"/>
              <a:buChar char="n"/>
            </a:pPr>
            <a:r>
              <a:rPr lang="en-US" smtClean="0">
                <a:latin typeface="Arial" pitchFamily="34" charset="0"/>
                <a:ea typeface="ＭＳ Ｐゴシック" pitchFamily="34" charset="-128"/>
                <a:cs typeface="Times New Roman" pitchFamily="18" charset="0"/>
              </a:rPr>
              <a:t>This is common for ALL Group 1 elements</a:t>
            </a:r>
            <a:endParaRPr lang="en-US" i="1" smtClean="0">
              <a:latin typeface="Arial" pitchFamily="34" charset="0"/>
              <a:ea typeface="ＭＳ Ｐゴシック" pitchFamily="34" charset="-128"/>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4"/>
          <p:cNvSpPr>
            <a:spLocks noGrp="1"/>
          </p:cNvSpPr>
          <p:nvPr>
            <p:ph type="ftr" sz="quarter" idx="11"/>
          </p:nvPr>
        </p:nvSpPr>
        <p:spPr>
          <a:noFill/>
        </p:spPr>
        <p:txBody>
          <a:bodyPr/>
          <a:lstStyle/>
          <a:p>
            <a:r>
              <a:rPr lang="en-US" smtClean="0">
                <a:latin typeface="Tahoma" pitchFamily="34" charset="0"/>
                <a:ea typeface="ＭＳ Ｐゴシック" pitchFamily="34" charset="-128"/>
              </a:rPr>
              <a:t>Chemistry I</a:t>
            </a:r>
          </a:p>
        </p:txBody>
      </p:sp>
      <p:sp>
        <p:nvSpPr>
          <p:cNvPr id="23555" name="Slide Number Placeholder 5"/>
          <p:cNvSpPr>
            <a:spLocks noGrp="1"/>
          </p:cNvSpPr>
          <p:nvPr>
            <p:ph type="sldNum" sz="quarter" idx="12"/>
          </p:nvPr>
        </p:nvSpPr>
        <p:spPr>
          <a:noFill/>
        </p:spPr>
        <p:txBody>
          <a:bodyPr/>
          <a:lstStyle/>
          <a:p>
            <a:fld id="{E5451127-3ED8-411D-998E-9498D3CABACD}" type="slidenum">
              <a:rPr lang="en-US"/>
              <a:pPr/>
              <a:t>6</a:t>
            </a:fld>
            <a:endParaRPr lang="en-US"/>
          </a:p>
        </p:txBody>
      </p:sp>
      <p:sp>
        <p:nvSpPr>
          <p:cNvPr id="23556" name="Rectangle 2"/>
          <p:cNvSpPr>
            <a:spLocks noGrp="1" noChangeArrowheads="1"/>
          </p:cNvSpPr>
          <p:nvPr>
            <p:ph type="title"/>
          </p:nvPr>
        </p:nvSpPr>
        <p:spPr/>
        <p:txBody>
          <a:bodyPr/>
          <a:lstStyle/>
          <a:p>
            <a:pPr eaLnBrk="1" hangingPunct="1"/>
            <a:r>
              <a:rPr lang="en-US" smtClean="0">
                <a:ea typeface="ＭＳ Ｐゴシック" pitchFamily="34" charset="-128"/>
                <a:cs typeface="Times New Roman" pitchFamily="18" charset="0"/>
              </a:rPr>
              <a:t>Formation of positive ions</a:t>
            </a:r>
          </a:p>
        </p:txBody>
      </p:sp>
      <p:sp>
        <p:nvSpPr>
          <p:cNvPr id="23557" name="Rectangle 3"/>
          <p:cNvSpPr>
            <a:spLocks noGrp="1" noChangeArrowheads="1"/>
          </p:cNvSpPr>
          <p:nvPr>
            <p:ph type="body" idx="1"/>
          </p:nvPr>
        </p:nvSpPr>
        <p:spPr/>
        <p:txBody>
          <a:bodyPr/>
          <a:lstStyle/>
          <a:p>
            <a:pPr eaLnBrk="1" hangingPunct="1">
              <a:buClr>
                <a:schemeClr val="hlink"/>
              </a:buClr>
              <a:buSzPct val="60000"/>
              <a:buFont typeface="Wingdings" pitchFamily="2" charset="2"/>
              <a:buNone/>
            </a:pPr>
            <a:r>
              <a:rPr lang="en-US" sz="2800" smtClean="0">
                <a:latin typeface="Arial" pitchFamily="34" charset="0"/>
                <a:ea typeface="ＭＳ Ｐゴシック" pitchFamily="34" charset="-128"/>
                <a:cs typeface="Times New Roman" pitchFamily="18" charset="0"/>
              </a:rPr>
              <a:t> A Mg atom [Ne]3s</a:t>
            </a:r>
            <a:r>
              <a:rPr lang="en-US" sz="2800" baseline="30000" smtClean="0">
                <a:latin typeface="Arial" pitchFamily="34" charset="0"/>
                <a:ea typeface="ＭＳ Ｐゴシック" pitchFamily="34" charset="-128"/>
                <a:cs typeface="Times New Roman" pitchFamily="18" charset="0"/>
              </a:rPr>
              <a:t>2</a:t>
            </a:r>
            <a:r>
              <a:rPr lang="en-US" sz="2800" smtClean="0">
                <a:latin typeface="Arial" pitchFamily="34" charset="0"/>
                <a:ea typeface="ＭＳ Ｐゴシック" pitchFamily="34" charset="-128"/>
                <a:cs typeface="Times New Roman" pitchFamily="18" charset="0"/>
              </a:rPr>
              <a:t> loses 2 electrons to become a magnesium ion (Mg</a:t>
            </a:r>
            <a:r>
              <a:rPr lang="en-US" sz="2800" baseline="30000" smtClean="0">
                <a:latin typeface="Arial" pitchFamily="34" charset="0"/>
                <a:ea typeface="ＭＳ Ｐゴシック" pitchFamily="34" charset="-128"/>
                <a:cs typeface="Times New Roman" pitchFamily="18" charset="0"/>
              </a:rPr>
              <a:t>+2</a:t>
            </a:r>
            <a:r>
              <a:rPr lang="en-US" sz="2800" smtClean="0">
                <a:latin typeface="Arial" pitchFamily="34" charset="0"/>
                <a:ea typeface="ＭＳ Ｐゴシック" pitchFamily="34" charset="-128"/>
                <a:cs typeface="Times New Roman" pitchFamily="18" charset="0"/>
              </a:rPr>
              <a:t>) with </a:t>
            </a:r>
            <a:r>
              <a:rPr lang="en-US" sz="2800" i="1" smtClean="0">
                <a:latin typeface="Arial" pitchFamily="34" charset="0"/>
                <a:ea typeface="ＭＳ Ｐゴシック" pitchFamily="34" charset="-128"/>
                <a:cs typeface="Times New Roman" pitchFamily="18" charset="0"/>
              </a:rPr>
              <a:t> </a:t>
            </a:r>
            <a:r>
              <a:rPr lang="en-US" sz="2800" smtClean="0">
                <a:latin typeface="Arial" pitchFamily="34" charset="0"/>
                <a:ea typeface="ＭＳ Ｐゴシック" pitchFamily="34" charset="-128"/>
                <a:cs typeface="Times New Roman" pitchFamily="18" charset="0"/>
              </a:rPr>
              <a:t>[He] 2s</a:t>
            </a:r>
            <a:r>
              <a:rPr lang="en-US" sz="2800" baseline="30000" smtClean="0">
                <a:latin typeface="Arial" pitchFamily="34" charset="0"/>
                <a:ea typeface="ＭＳ Ｐゴシック" pitchFamily="34" charset="-128"/>
                <a:cs typeface="Times New Roman" pitchFamily="18" charset="0"/>
              </a:rPr>
              <a:t>2</a:t>
            </a:r>
            <a:r>
              <a:rPr lang="en-US" sz="2800" smtClean="0">
                <a:latin typeface="Arial" pitchFamily="34" charset="0"/>
                <a:ea typeface="ＭＳ Ｐゴシック" pitchFamily="34" charset="-128"/>
                <a:cs typeface="Times New Roman" pitchFamily="18" charset="0"/>
              </a:rPr>
              <a:t>2p</a:t>
            </a:r>
            <a:r>
              <a:rPr lang="en-US" sz="2800" baseline="30000" smtClean="0">
                <a:latin typeface="Arial" pitchFamily="34" charset="0"/>
                <a:ea typeface="ＭＳ Ｐゴシック" pitchFamily="34" charset="-128"/>
                <a:cs typeface="Times New Roman" pitchFamily="18" charset="0"/>
              </a:rPr>
              <a:t>6</a:t>
            </a:r>
            <a:r>
              <a:rPr lang="en-US" sz="2800" i="1" smtClean="0">
                <a:latin typeface="Arial" pitchFamily="34" charset="0"/>
                <a:ea typeface="ＭＳ Ｐゴシック" pitchFamily="34" charset="-128"/>
                <a:cs typeface="Times New Roman" pitchFamily="18" charset="0"/>
              </a:rPr>
              <a:t> </a:t>
            </a:r>
            <a:r>
              <a:rPr lang="en-US" sz="2800" smtClean="0">
                <a:latin typeface="Arial" pitchFamily="34" charset="0"/>
                <a:ea typeface="ＭＳ Ｐゴシック" pitchFamily="34" charset="-128"/>
                <a:cs typeface="Times New Roman" pitchFamily="18" charset="0"/>
              </a:rPr>
              <a:t>configuration</a:t>
            </a:r>
          </a:p>
          <a:p>
            <a:pPr eaLnBrk="1" hangingPunct="1">
              <a:buClr>
                <a:schemeClr val="hlink"/>
              </a:buClr>
              <a:buSzPct val="60000"/>
              <a:buFont typeface="Wingdings" pitchFamily="2" charset="2"/>
              <a:buNone/>
            </a:pPr>
            <a:endParaRPr lang="en-US" sz="2800" smtClean="0">
              <a:latin typeface="Arial" pitchFamily="34" charset="0"/>
              <a:ea typeface="ＭＳ Ｐゴシック" pitchFamily="34" charset="-128"/>
              <a:cs typeface="Times New Roman" pitchFamily="18" charset="0"/>
            </a:endParaRPr>
          </a:p>
          <a:p>
            <a:pPr eaLnBrk="1" hangingPunct="1">
              <a:buClr>
                <a:schemeClr val="hlink"/>
              </a:buClr>
              <a:buSzPct val="60000"/>
              <a:buFont typeface="Wingdings" pitchFamily="2" charset="2"/>
              <a:buNone/>
            </a:pPr>
            <a:r>
              <a:rPr lang="en-US" sz="2800" smtClean="0">
                <a:latin typeface="Arial" pitchFamily="34" charset="0"/>
                <a:ea typeface="ＭＳ Ｐゴシック" pitchFamily="34" charset="-128"/>
                <a:cs typeface="Times New Roman" pitchFamily="18" charset="0"/>
              </a:rPr>
              <a:t>A Ca atom [Ar] 4s</a:t>
            </a:r>
            <a:r>
              <a:rPr lang="en-US" sz="2800" baseline="30000" smtClean="0">
                <a:latin typeface="Arial" pitchFamily="34" charset="0"/>
                <a:ea typeface="ＭＳ Ｐゴシック" pitchFamily="34" charset="-128"/>
                <a:cs typeface="Times New Roman" pitchFamily="18" charset="0"/>
              </a:rPr>
              <a:t>2</a:t>
            </a:r>
            <a:r>
              <a:rPr lang="en-US" sz="2800" smtClean="0">
                <a:latin typeface="Arial" pitchFamily="34" charset="0"/>
                <a:ea typeface="ＭＳ Ｐゴシック" pitchFamily="34" charset="-128"/>
                <a:cs typeface="Times New Roman" pitchFamily="18" charset="0"/>
              </a:rPr>
              <a:t> loses 2 electrons to become a calcium ion (Ca</a:t>
            </a:r>
            <a:r>
              <a:rPr lang="en-US" sz="2800" baseline="30000" smtClean="0">
                <a:latin typeface="Arial" pitchFamily="34" charset="0"/>
                <a:ea typeface="ＭＳ Ｐゴシック" pitchFamily="34" charset="-128"/>
                <a:cs typeface="Times New Roman" pitchFamily="18" charset="0"/>
              </a:rPr>
              <a:t>+2</a:t>
            </a:r>
            <a:r>
              <a:rPr lang="en-US" sz="2800" smtClean="0">
                <a:latin typeface="Arial" pitchFamily="34" charset="0"/>
                <a:ea typeface="ＭＳ Ｐゴシック" pitchFamily="34" charset="-128"/>
                <a:cs typeface="Times New Roman" pitchFamily="18" charset="0"/>
              </a:rPr>
              <a:t>) with </a:t>
            </a:r>
            <a:r>
              <a:rPr lang="en-US" sz="2800" i="1" smtClean="0">
                <a:latin typeface="Arial" pitchFamily="34" charset="0"/>
                <a:ea typeface="ＭＳ Ｐゴシック" pitchFamily="34" charset="-128"/>
                <a:cs typeface="Times New Roman" pitchFamily="18" charset="0"/>
              </a:rPr>
              <a:t> </a:t>
            </a:r>
            <a:r>
              <a:rPr lang="en-US" sz="2800" smtClean="0">
                <a:latin typeface="Arial" pitchFamily="34" charset="0"/>
                <a:ea typeface="ＭＳ Ｐゴシック" pitchFamily="34" charset="-128"/>
                <a:cs typeface="Times New Roman" pitchFamily="18" charset="0"/>
              </a:rPr>
              <a:t>[Ne] 3s</a:t>
            </a:r>
            <a:r>
              <a:rPr lang="en-US" sz="2800" baseline="30000" smtClean="0">
                <a:latin typeface="Arial" pitchFamily="34" charset="0"/>
                <a:ea typeface="ＭＳ Ｐゴシック" pitchFamily="34" charset="-128"/>
                <a:cs typeface="Times New Roman" pitchFamily="18" charset="0"/>
              </a:rPr>
              <a:t>2</a:t>
            </a:r>
            <a:r>
              <a:rPr lang="en-US" sz="2800" smtClean="0">
                <a:latin typeface="Arial" pitchFamily="34" charset="0"/>
                <a:ea typeface="ＭＳ Ｐゴシック" pitchFamily="34" charset="-128"/>
                <a:cs typeface="Times New Roman" pitchFamily="18" charset="0"/>
              </a:rPr>
              <a:t>3p</a:t>
            </a:r>
            <a:r>
              <a:rPr lang="en-US" sz="2800" baseline="30000" smtClean="0">
                <a:latin typeface="Arial" pitchFamily="34" charset="0"/>
                <a:ea typeface="ＭＳ Ｐゴシック" pitchFamily="34" charset="-128"/>
                <a:cs typeface="Times New Roman" pitchFamily="18" charset="0"/>
              </a:rPr>
              <a:t>6 </a:t>
            </a:r>
            <a:r>
              <a:rPr lang="en-US" sz="2800" smtClean="0">
                <a:latin typeface="Arial" pitchFamily="34" charset="0"/>
                <a:ea typeface="ＭＳ Ｐゴシック" pitchFamily="34" charset="-128"/>
                <a:cs typeface="Times New Roman" pitchFamily="18" charset="0"/>
              </a:rPr>
              <a:t>configuration</a:t>
            </a:r>
          </a:p>
          <a:p>
            <a:pPr eaLnBrk="1" hangingPunct="1">
              <a:buClr>
                <a:schemeClr val="hlink"/>
              </a:buClr>
              <a:buSzPct val="60000"/>
              <a:buFont typeface="Wingdings" pitchFamily="2" charset="2"/>
              <a:buNone/>
            </a:pPr>
            <a:r>
              <a:rPr lang="en-US" sz="2800" smtClean="0">
                <a:latin typeface="Arial" pitchFamily="34" charset="0"/>
                <a:ea typeface="ＭＳ Ｐゴシック" pitchFamily="34" charset="-128"/>
                <a:cs typeface="Times New Roman" pitchFamily="18" charset="0"/>
              </a:rPr>
              <a:t>This is common for ALL Group 2 elements</a:t>
            </a:r>
            <a:endParaRPr lang="en-US" sz="2800" smtClean="0">
              <a:ea typeface="ＭＳ Ｐゴシック" pitchFamily="34" charset="-12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oter Placeholder 4"/>
          <p:cNvSpPr>
            <a:spLocks noGrp="1"/>
          </p:cNvSpPr>
          <p:nvPr>
            <p:ph type="ftr" sz="quarter" idx="11"/>
          </p:nvPr>
        </p:nvSpPr>
        <p:spPr>
          <a:noFill/>
        </p:spPr>
        <p:txBody>
          <a:bodyPr/>
          <a:lstStyle/>
          <a:p>
            <a:r>
              <a:rPr lang="en-US" smtClean="0">
                <a:latin typeface="Tahoma" pitchFamily="34" charset="0"/>
                <a:ea typeface="ＭＳ Ｐゴシック" pitchFamily="34" charset="-128"/>
              </a:rPr>
              <a:t>Chemistry I</a:t>
            </a:r>
          </a:p>
        </p:txBody>
      </p:sp>
      <p:sp>
        <p:nvSpPr>
          <p:cNvPr id="24579" name="Slide Number Placeholder 5"/>
          <p:cNvSpPr>
            <a:spLocks noGrp="1"/>
          </p:cNvSpPr>
          <p:nvPr>
            <p:ph type="sldNum" sz="quarter" idx="12"/>
          </p:nvPr>
        </p:nvSpPr>
        <p:spPr>
          <a:noFill/>
        </p:spPr>
        <p:txBody>
          <a:bodyPr/>
          <a:lstStyle/>
          <a:p>
            <a:fld id="{013398E1-972B-450B-B321-2E15F316044C}" type="slidenum">
              <a:rPr lang="en-US"/>
              <a:pPr/>
              <a:t>7</a:t>
            </a:fld>
            <a:endParaRPr lang="en-US"/>
          </a:p>
        </p:txBody>
      </p:sp>
      <p:sp>
        <p:nvSpPr>
          <p:cNvPr id="24580" name="Rectangle 2"/>
          <p:cNvSpPr>
            <a:spLocks noGrp="1" noChangeArrowheads="1"/>
          </p:cNvSpPr>
          <p:nvPr>
            <p:ph type="title"/>
          </p:nvPr>
        </p:nvSpPr>
        <p:spPr/>
        <p:txBody>
          <a:bodyPr/>
          <a:lstStyle/>
          <a:p>
            <a:pPr eaLnBrk="1" hangingPunct="1"/>
            <a:r>
              <a:rPr lang="en-US" smtClean="0">
                <a:ea typeface="ＭＳ Ｐゴシック" pitchFamily="34" charset="-128"/>
                <a:cs typeface="Times New Roman" pitchFamily="18" charset="0"/>
              </a:rPr>
              <a:t>Formation of positive ions</a:t>
            </a:r>
          </a:p>
        </p:txBody>
      </p:sp>
      <p:sp>
        <p:nvSpPr>
          <p:cNvPr id="24581" name="Rectangle 3"/>
          <p:cNvSpPr>
            <a:spLocks noGrp="1" noChangeArrowheads="1"/>
          </p:cNvSpPr>
          <p:nvPr>
            <p:ph type="body" idx="1"/>
          </p:nvPr>
        </p:nvSpPr>
        <p:spPr/>
        <p:txBody>
          <a:bodyPr/>
          <a:lstStyle/>
          <a:p>
            <a:pPr eaLnBrk="1" hangingPunct="1">
              <a:buClr>
                <a:schemeClr val="hlink"/>
              </a:buClr>
              <a:buSzPct val="60000"/>
              <a:buFont typeface="Wingdings" pitchFamily="2" charset="2"/>
              <a:buChar char="n"/>
            </a:pPr>
            <a:r>
              <a:rPr lang="en-US" smtClean="0">
                <a:latin typeface="Arial" pitchFamily="34" charset="0"/>
                <a:ea typeface="ＭＳ Ｐゴシック" pitchFamily="34" charset="-128"/>
                <a:cs typeface="Times New Roman" pitchFamily="18" charset="0"/>
              </a:rPr>
              <a:t>Al atom [Ne] 3s</a:t>
            </a:r>
            <a:r>
              <a:rPr lang="en-US" baseline="30000" smtClean="0">
                <a:latin typeface="Arial" pitchFamily="34" charset="0"/>
                <a:ea typeface="ＭＳ Ｐゴシック" pitchFamily="34" charset="-128"/>
                <a:cs typeface="Times New Roman" pitchFamily="18" charset="0"/>
              </a:rPr>
              <a:t>2</a:t>
            </a:r>
            <a:r>
              <a:rPr lang="en-US" smtClean="0">
                <a:latin typeface="Arial" pitchFamily="34" charset="0"/>
                <a:ea typeface="ＭＳ Ｐゴシック" pitchFamily="34" charset="-128"/>
                <a:cs typeface="Times New Roman" pitchFamily="18" charset="0"/>
              </a:rPr>
              <a:t>3p</a:t>
            </a:r>
            <a:r>
              <a:rPr lang="en-US" baseline="30000" smtClean="0">
                <a:latin typeface="Arial" pitchFamily="34" charset="0"/>
                <a:ea typeface="ＭＳ Ｐゴシック" pitchFamily="34" charset="-128"/>
                <a:cs typeface="Times New Roman" pitchFamily="18" charset="0"/>
              </a:rPr>
              <a:t>1</a:t>
            </a:r>
            <a:r>
              <a:rPr lang="en-US" smtClean="0">
                <a:latin typeface="Arial" pitchFamily="34" charset="0"/>
                <a:ea typeface="ＭＳ Ｐゴシック" pitchFamily="34" charset="-128"/>
                <a:cs typeface="Times New Roman" pitchFamily="18" charset="0"/>
              </a:rPr>
              <a:t> loses 3 electrons to become an  aluminum ion (Al</a:t>
            </a:r>
            <a:r>
              <a:rPr lang="en-US" baseline="30000" smtClean="0">
                <a:latin typeface="Arial" pitchFamily="34" charset="0"/>
                <a:ea typeface="ＭＳ Ｐゴシック" pitchFamily="34" charset="-128"/>
                <a:cs typeface="Times New Roman" pitchFamily="18" charset="0"/>
              </a:rPr>
              <a:t>+3</a:t>
            </a:r>
            <a:r>
              <a:rPr lang="en-US" smtClean="0">
                <a:latin typeface="Arial" pitchFamily="34" charset="0"/>
                <a:ea typeface="ＭＳ Ｐゴシック" pitchFamily="34" charset="-128"/>
                <a:cs typeface="Times New Roman" pitchFamily="18" charset="0"/>
              </a:rPr>
              <a:t>) with [He] 2s</a:t>
            </a:r>
            <a:r>
              <a:rPr lang="en-US" baseline="30000" smtClean="0">
                <a:latin typeface="Arial" pitchFamily="34" charset="0"/>
                <a:ea typeface="ＭＳ Ｐゴシック" pitchFamily="34" charset="-128"/>
                <a:cs typeface="Times New Roman" pitchFamily="18" charset="0"/>
              </a:rPr>
              <a:t>2</a:t>
            </a:r>
            <a:r>
              <a:rPr lang="en-US" smtClean="0">
                <a:latin typeface="Arial" pitchFamily="34" charset="0"/>
                <a:ea typeface="ＭＳ Ｐゴシック" pitchFamily="34" charset="-128"/>
                <a:cs typeface="Times New Roman" pitchFamily="18" charset="0"/>
              </a:rPr>
              <a:t>2p</a:t>
            </a:r>
            <a:r>
              <a:rPr lang="en-US" baseline="30000" smtClean="0">
                <a:latin typeface="Arial" pitchFamily="34" charset="0"/>
                <a:ea typeface="ＭＳ Ｐゴシック" pitchFamily="34" charset="-128"/>
                <a:cs typeface="Times New Roman" pitchFamily="18" charset="0"/>
              </a:rPr>
              <a:t>6 </a:t>
            </a:r>
            <a:r>
              <a:rPr lang="en-US" smtClean="0">
                <a:latin typeface="Arial" pitchFamily="34" charset="0"/>
                <a:ea typeface="ＭＳ Ｐゴシック" pitchFamily="34" charset="-128"/>
                <a:cs typeface="Times New Roman" pitchFamily="18" charset="0"/>
              </a:rPr>
              <a:t>configuration.</a:t>
            </a:r>
          </a:p>
          <a:p>
            <a:pPr eaLnBrk="1" hangingPunct="1">
              <a:buClr>
                <a:schemeClr val="hlink"/>
              </a:buClr>
              <a:buSzPct val="60000"/>
              <a:buFont typeface="Wingdings" pitchFamily="2" charset="2"/>
              <a:buChar char="n"/>
            </a:pPr>
            <a:r>
              <a:rPr lang="en-US" smtClean="0">
                <a:latin typeface="Arial" pitchFamily="34" charset="0"/>
                <a:ea typeface="ＭＳ Ｐゴシック" pitchFamily="34" charset="-128"/>
                <a:cs typeface="Times New Roman" pitchFamily="18" charset="0"/>
              </a:rPr>
              <a:t>This is common for Group 13 metals ONLY</a:t>
            </a:r>
          </a:p>
          <a:p>
            <a:pPr eaLnBrk="1" hangingPunct="1">
              <a:buClr>
                <a:schemeClr val="hlink"/>
              </a:buClr>
              <a:buSzPct val="60000"/>
              <a:buFont typeface="Wingdings" pitchFamily="2" charset="2"/>
              <a:buChar char="n"/>
            </a:pPr>
            <a:r>
              <a:rPr lang="en-US" smtClean="0">
                <a:latin typeface="Arial" pitchFamily="34" charset="0"/>
                <a:ea typeface="ＭＳ Ｐゴシック" pitchFamily="34" charset="-128"/>
                <a:cs typeface="Times New Roman" pitchFamily="18" charset="0"/>
              </a:rPr>
              <a:t>General note: metals will always make positive ions</a:t>
            </a:r>
          </a:p>
          <a:p>
            <a:pPr eaLnBrk="1" hangingPunct="1"/>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4"/>
          <p:cNvSpPr>
            <a:spLocks noGrp="1"/>
          </p:cNvSpPr>
          <p:nvPr>
            <p:ph type="ftr" sz="quarter" idx="11"/>
          </p:nvPr>
        </p:nvSpPr>
        <p:spPr>
          <a:noFill/>
        </p:spPr>
        <p:txBody>
          <a:bodyPr/>
          <a:lstStyle/>
          <a:p>
            <a:r>
              <a:rPr lang="en-US" smtClean="0">
                <a:latin typeface="Tahoma" pitchFamily="34" charset="0"/>
                <a:ea typeface="ＭＳ Ｐゴシック" pitchFamily="34" charset="-128"/>
              </a:rPr>
              <a:t>Chemistry I</a:t>
            </a:r>
          </a:p>
        </p:txBody>
      </p:sp>
      <p:sp>
        <p:nvSpPr>
          <p:cNvPr id="25603" name="Slide Number Placeholder 5"/>
          <p:cNvSpPr>
            <a:spLocks noGrp="1"/>
          </p:cNvSpPr>
          <p:nvPr>
            <p:ph type="sldNum" sz="quarter" idx="12"/>
          </p:nvPr>
        </p:nvSpPr>
        <p:spPr>
          <a:noFill/>
        </p:spPr>
        <p:txBody>
          <a:bodyPr/>
          <a:lstStyle/>
          <a:p>
            <a:fld id="{01BF7D21-A01D-42A3-B601-6A98AC549834}" type="slidenum">
              <a:rPr lang="en-US"/>
              <a:pPr/>
              <a:t>8</a:t>
            </a:fld>
            <a:endParaRPr lang="en-US"/>
          </a:p>
        </p:txBody>
      </p:sp>
      <p:sp>
        <p:nvSpPr>
          <p:cNvPr id="25604" name="Rectangle 2"/>
          <p:cNvSpPr>
            <a:spLocks noGrp="1" noChangeArrowheads="1"/>
          </p:cNvSpPr>
          <p:nvPr>
            <p:ph type="title"/>
          </p:nvPr>
        </p:nvSpPr>
        <p:spPr/>
        <p:txBody>
          <a:bodyPr/>
          <a:lstStyle/>
          <a:p>
            <a:pPr eaLnBrk="1" hangingPunct="1"/>
            <a:r>
              <a:rPr lang="en-US" smtClean="0">
                <a:ea typeface="ＭＳ Ｐゴシック" pitchFamily="34" charset="-128"/>
              </a:rPr>
              <a:t>Formation of negative ions</a:t>
            </a:r>
          </a:p>
        </p:txBody>
      </p:sp>
      <p:sp>
        <p:nvSpPr>
          <p:cNvPr id="25605" name="Rectangle 3"/>
          <p:cNvSpPr>
            <a:spLocks noGrp="1" noChangeArrowheads="1"/>
          </p:cNvSpPr>
          <p:nvPr>
            <p:ph type="body" idx="1"/>
          </p:nvPr>
        </p:nvSpPr>
        <p:spPr/>
        <p:txBody>
          <a:bodyPr/>
          <a:lstStyle/>
          <a:p>
            <a:pPr eaLnBrk="1" hangingPunct="1"/>
            <a:r>
              <a:rPr lang="en-US" dirty="0" smtClean="0">
                <a:ea typeface="ＭＳ Ｐゴシック" pitchFamily="34" charset="-128"/>
                <a:cs typeface="Times New Roman" pitchFamily="18" charset="0"/>
              </a:rPr>
              <a:t>F atom [He] 2s</a:t>
            </a:r>
            <a:r>
              <a:rPr lang="en-US" baseline="30000" dirty="0" smtClean="0">
                <a:ea typeface="ＭＳ Ｐゴシック" pitchFamily="34" charset="-128"/>
                <a:cs typeface="Times New Roman" pitchFamily="18" charset="0"/>
              </a:rPr>
              <a:t>2</a:t>
            </a:r>
            <a:r>
              <a:rPr lang="en-US" dirty="0" smtClean="0">
                <a:ea typeface="ＭＳ Ｐゴシック" pitchFamily="34" charset="-128"/>
                <a:cs typeface="Times New Roman" pitchFamily="18" charset="0"/>
              </a:rPr>
              <a:t>2p</a:t>
            </a:r>
            <a:r>
              <a:rPr lang="en-US" baseline="30000" dirty="0" smtClean="0">
                <a:ea typeface="ＭＳ Ｐゴシック" pitchFamily="34" charset="-128"/>
                <a:cs typeface="Times New Roman" pitchFamily="18" charset="0"/>
              </a:rPr>
              <a:t>5</a:t>
            </a:r>
            <a:r>
              <a:rPr lang="en-US" dirty="0" smtClean="0">
                <a:ea typeface="ＭＳ Ｐゴシック" pitchFamily="34" charset="-128"/>
                <a:cs typeface="Times New Roman" pitchFamily="18" charset="0"/>
              </a:rPr>
              <a:t> goes to the fluoride ion</a:t>
            </a:r>
          </a:p>
          <a:p>
            <a:pPr eaLnBrk="1" hangingPunct="1">
              <a:buNone/>
            </a:pPr>
            <a:r>
              <a:rPr lang="en-US" dirty="0" smtClean="0">
                <a:ea typeface="ＭＳ Ｐゴシック" pitchFamily="34" charset="-128"/>
                <a:cs typeface="Times New Roman" pitchFamily="18" charset="0"/>
              </a:rPr>
              <a:t>	 (F</a:t>
            </a:r>
            <a:r>
              <a:rPr lang="en-US" baseline="30000" dirty="0" smtClean="0">
                <a:ea typeface="ＭＳ Ｐゴシック" pitchFamily="34" charset="-128"/>
                <a:cs typeface="Times New Roman" pitchFamily="18" charset="0"/>
              </a:rPr>
              <a:t>-1</a:t>
            </a:r>
            <a:r>
              <a:rPr lang="en-US" dirty="0" smtClean="0">
                <a:ea typeface="ＭＳ Ｐゴシック" pitchFamily="34" charset="-128"/>
                <a:cs typeface="Times New Roman" pitchFamily="18" charset="0"/>
              </a:rPr>
              <a:t>) with [He] 2s</a:t>
            </a:r>
            <a:r>
              <a:rPr lang="en-US" baseline="30000" dirty="0" smtClean="0">
                <a:ea typeface="ＭＳ Ｐゴシック" pitchFamily="34" charset="-128"/>
                <a:cs typeface="Times New Roman" pitchFamily="18" charset="0"/>
              </a:rPr>
              <a:t>2</a:t>
            </a:r>
            <a:r>
              <a:rPr lang="en-US" dirty="0" smtClean="0">
                <a:ea typeface="ＭＳ Ｐゴシック" pitchFamily="34" charset="-128"/>
                <a:cs typeface="Times New Roman" pitchFamily="18" charset="0"/>
              </a:rPr>
              <a:t>2p</a:t>
            </a:r>
            <a:r>
              <a:rPr lang="en-US" baseline="30000" dirty="0" smtClean="0">
                <a:ea typeface="ＭＳ Ｐゴシック" pitchFamily="34" charset="-128"/>
                <a:cs typeface="Times New Roman" pitchFamily="18" charset="0"/>
              </a:rPr>
              <a:t>6</a:t>
            </a:r>
            <a:endParaRPr lang="en-US" dirty="0" smtClean="0">
              <a:ea typeface="ＭＳ Ｐゴシック" pitchFamily="34" charset="-128"/>
              <a:cs typeface="Times New Roman" pitchFamily="18" charset="0"/>
            </a:endParaRPr>
          </a:p>
          <a:p>
            <a:pPr eaLnBrk="1" hangingPunct="1"/>
            <a:r>
              <a:rPr lang="en-US" dirty="0" err="1" smtClean="0">
                <a:ea typeface="ＭＳ Ｐゴシック" pitchFamily="34" charset="-128"/>
                <a:cs typeface="Times New Roman" pitchFamily="18" charset="0"/>
              </a:rPr>
              <a:t>Cl</a:t>
            </a:r>
            <a:r>
              <a:rPr lang="en-US" dirty="0" smtClean="0">
                <a:ea typeface="ＭＳ Ｐゴシック" pitchFamily="34" charset="-128"/>
                <a:cs typeface="Times New Roman" pitchFamily="18" charset="0"/>
              </a:rPr>
              <a:t> atom [Ne]3s</a:t>
            </a:r>
            <a:r>
              <a:rPr lang="en-US" baseline="30000" dirty="0" smtClean="0">
                <a:ea typeface="ＭＳ Ｐゴシック" pitchFamily="34" charset="-128"/>
                <a:cs typeface="Times New Roman" pitchFamily="18" charset="0"/>
              </a:rPr>
              <a:t>2</a:t>
            </a:r>
            <a:r>
              <a:rPr lang="en-US" dirty="0" smtClean="0">
                <a:ea typeface="ＭＳ Ｐゴシック" pitchFamily="34" charset="-128"/>
                <a:cs typeface="Times New Roman" pitchFamily="18" charset="0"/>
              </a:rPr>
              <a:t>3p</a:t>
            </a:r>
            <a:r>
              <a:rPr lang="en-US" baseline="30000" dirty="0" smtClean="0">
                <a:ea typeface="ＭＳ Ｐゴシック" pitchFamily="34" charset="-128"/>
                <a:cs typeface="Times New Roman" pitchFamily="18" charset="0"/>
              </a:rPr>
              <a:t>5</a:t>
            </a:r>
            <a:r>
              <a:rPr lang="en-US" dirty="0" smtClean="0">
                <a:ea typeface="ＭＳ Ｐゴシック" pitchFamily="34" charset="-128"/>
                <a:cs typeface="Times New Roman" pitchFamily="18" charset="0"/>
              </a:rPr>
              <a:t> goes to the chloride ion </a:t>
            </a:r>
          </a:p>
          <a:p>
            <a:pPr eaLnBrk="1" hangingPunct="1">
              <a:buNone/>
            </a:pPr>
            <a:r>
              <a:rPr lang="en-US" dirty="0" smtClean="0">
                <a:ea typeface="ＭＳ Ｐゴシック" pitchFamily="34" charset="-128"/>
                <a:cs typeface="Times New Roman" pitchFamily="18" charset="0"/>
              </a:rPr>
              <a:t>	( Cl</a:t>
            </a:r>
            <a:r>
              <a:rPr lang="en-US" baseline="30000" dirty="0" smtClean="0">
                <a:ea typeface="ＭＳ Ｐゴシック" pitchFamily="34" charset="-128"/>
                <a:cs typeface="Times New Roman" pitchFamily="18" charset="0"/>
              </a:rPr>
              <a:t>-1</a:t>
            </a:r>
            <a:r>
              <a:rPr lang="en-US" dirty="0" smtClean="0">
                <a:ea typeface="ＭＳ Ｐゴシック" pitchFamily="34" charset="-128"/>
                <a:cs typeface="Times New Roman" pitchFamily="18" charset="0"/>
              </a:rPr>
              <a:t>) with [Ne] 3s</a:t>
            </a:r>
            <a:r>
              <a:rPr lang="en-US" baseline="30000" dirty="0" smtClean="0">
                <a:ea typeface="ＭＳ Ｐゴシック" pitchFamily="34" charset="-128"/>
                <a:cs typeface="Times New Roman" pitchFamily="18" charset="0"/>
              </a:rPr>
              <a:t>2</a:t>
            </a:r>
            <a:r>
              <a:rPr lang="en-US" dirty="0" smtClean="0">
                <a:ea typeface="ＭＳ Ｐゴシック" pitchFamily="34" charset="-128"/>
                <a:cs typeface="Times New Roman" pitchFamily="18" charset="0"/>
              </a:rPr>
              <a:t>3p</a:t>
            </a:r>
            <a:r>
              <a:rPr lang="en-US" baseline="30000" dirty="0" smtClean="0">
                <a:ea typeface="ＭＳ Ｐゴシック" pitchFamily="34" charset="-128"/>
                <a:cs typeface="Times New Roman" pitchFamily="18" charset="0"/>
              </a:rPr>
              <a:t>6</a:t>
            </a:r>
            <a:endParaRPr lang="en-US" dirty="0" smtClean="0">
              <a:ea typeface="ＭＳ Ｐゴシック" pitchFamily="34" charset="-128"/>
              <a:cs typeface="Times New Roman" pitchFamily="18" charset="0"/>
            </a:endParaRPr>
          </a:p>
          <a:p>
            <a:pPr eaLnBrk="1" hangingPunct="1"/>
            <a:endParaRPr 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4"/>
          <p:cNvSpPr>
            <a:spLocks noGrp="1"/>
          </p:cNvSpPr>
          <p:nvPr>
            <p:ph type="ftr" sz="quarter" idx="11"/>
          </p:nvPr>
        </p:nvSpPr>
        <p:spPr>
          <a:noFill/>
        </p:spPr>
        <p:txBody>
          <a:bodyPr/>
          <a:lstStyle/>
          <a:p>
            <a:r>
              <a:rPr lang="en-US" smtClean="0">
                <a:latin typeface="Tahoma" pitchFamily="34" charset="0"/>
                <a:ea typeface="ＭＳ Ｐゴシック" pitchFamily="34" charset="-128"/>
              </a:rPr>
              <a:t>Chemistry I</a:t>
            </a:r>
          </a:p>
        </p:txBody>
      </p:sp>
      <p:sp>
        <p:nvSpPr>
          <p:cNvPr id="26627" name="Slide Number Placeholder 5"/>
          <p:cNvSpPr>
            <a:spLocks noGrp="1"/>
          </p:cNvSpPr>
          <p:nvPr>
            <p:ph type="sldNum" sz="quarter" idx="12"/>
          </p:nvPr>
        </p:nvSpPr>
        <p:spPr>
          <a:noFill/>
        </p:spPr>
        <p:txBody>
          <a:bodyPr/>
          <a:lstStyle/>
          <a:p>
            <a:fld id="{5C64B4CD-C341-48CF-A29E-D167A8F203FA}" type="slidenum">
              <a:rPr lang="en-US"/>
              <a:pPr/>
              <a:t>9</a:t>
            </a:fld>
            <a:endParaRPr lang="en-US"/>
          </a:p>
        </p:txBody>
      </p:sp>
      <p:sp>
        <p:nvSpPr>
          <p:cNvPr id="26628" name="Rectangle 2"/>
          <p:cNvSpPr>
            <a:spLocks noGrp="1" noChangeArrowheads="1"/>
          </p:cNvSpPr>
          <p:nvPr>
            <p:ph type="title"/>
          </p:nvPr>
        </p:nvSpPr>
        <p:spPr/>
        <p:txBody>
          <a:bodyPr/>
          <a:lstStyle/>
          <a:p>
            <a:pPr eaLnBrk="1" hangingPunct="1"/>
            <a:r>
              <a:rPr lang="en-US" smtClean="0">
                <a:ea typeface="ＭＳ Ｐゴシック" pitchFamily="34" charset="-128"/>
                <a:cs typeface="Times New Roman" pitchFamily="18" charset="0"/>
              </a:rPr>
              <a:t>Formation of negative ions</a:t>
            </a:r>
          </a:p>
        </p:txBody>
      </p:sp>
      <p:sp>
        <p:nvSpPr>
          <p:cNvPr id="26629" name="Rectangle 3"/>
          <p:cNvSpPr>
            <a:spLocks noGrp="1" noChangeArrowheads="1"/>
          </p:cNvSpPr>
          <p:nvPr>
            <p:ph type="body" idx="1"/>
          </p:nvPr>
        </p:nvSpPr>
        <p:spPr/>
        <p:txBody>
          <a:bodyPr/>
          <a:lstStyle/>
          <a:p>
            <a:pPr eaLnBrk="1" hangingPunct="1"/>
            <a:r>
              <a:rPr lang="en-US" smtClean="0">
                <a:ea typeface="ＭＳ Ｐゴシック" pitchFamily="34" charset="-128"/>
                <a:cs typeface="Times New Roman" pitchFamily="18" charset="0"/>
              </a:rPr>
              <a:t>O atom [He] 2s</a:t>
            </a:r>
            <a:r>
              <a:rPr lang="en-US" baseline="30000" smtClean="0">
                <a:ea typeface="ＭＳ Ｐゴシック" pitchFamily="34" charset="-128"/>
                <a:cs typeface="Times New Roman" pitchFamily="18" charset="0"/>
              </a:rPr>
              <a:t>2</a:t>
            </a:r>
            <a:r>
              <a:rPr lang="en-US" smtClean="0">
                <a:ea typeface="ＭＳ Ｐゴシック" pitchFamily="34" charset="-128"/>
                <a:cs typeface="Times New Roman" pitchFamily="18" charset="0"/>
              </a:rPr>
              <a:t>2p</a:t>
            </a:r>
            <a:r>
              <a:rPr lang="en-US" baseline="30000" smtClean="0">
                <a:ea typeface="ＭＳ Ｐゴシック" pitchFamily="34" charset="-128"/>
                <a:cs typeface="Times New Roman" pitchFamily="18" charset="0"/>
              </a:rPr>
              <a:t>4</a:t>
            </a:r>
            <a:r>
              <a:rPr lang="en-US" smtClean="0">
                <a:ea typeface="ＭＳ Ｐゴシック" pitchFamily="34" charset="-128"/>
                <a:cs typeface="Times New Roman" pitchFamily="18" charset="0"/>
              </a:rPr>
              <a:t> goes to the oxide ion (O</a:t>
            </a:r>
            <a:r>
              <a:rPr lang="en-US" baseline="30000" smtClean="0">
                <a:ea typeface="ＭＳ Ｐゴシック" pitchFamily="34" charset="-128"/>
                <a:cs typeface="Times New Roman" pitchFamily="18" charset="0"/>
              </a:rPr>
              <a:t>-2</a:t>
            </a:r>
            <a:r>
              <a:rPr lang="en-US" smtClean="0">
                <a:ea typeface="ＭＳ Ｐゴシック" pitchFamily="34" charset="-128"/>
                <a:cs typeface="Times New Roman" pitchFamily="18" charset="0"/>
              </a:rPr>
              <a:t>) with [He] 2s</a:t>
            </a:r>
            <a:r>
              <a:rPr lang="en-US" baseline="30000" smtClean="0">
                <a:ea typeface="ＭＳ Ｐゴシック" pitchFamily="34" charset="-128"/>
                <a:cs typeface="Times New Roman" pitchFamily="18" charset="0"/>
              </a:rPr>
              <a:t>2</a:t>
            </a:r>
            <a:r>
              <a:rPr lang="en-US" smtClean="0">
                <a:ea typeface="ＭＳ Ｐゴシック" pitchFamily="34" charset="-128"/>
                <a:cs typeface="Times New Roman" pitchFamily="18" charset="0"/>
              </a:rPr>
              <a:t>2p</a:t>
            </a:r>
            <a:r>
              <a:rPr lang="en-US" baseline="30000" smtClean="0">
                <a:ea typeface="ＭＳ Ｐゴシック" pitchFamily="34" charset="-128"/>
                <a:cs typeface="Times New Roman" pitchFamily="18" charset="0"/>
              </a:rPr>
              <a:t>6</a:t>
            </a:r>
          </a:p>
          <a:p>
            <a:pPr eaLnBrk="1" hangingPunct="1"/>
            <a:r>
              <a:rPr lang="en-US" smtClean="0">
                <a:ea typeface="ＭＳ Ｐゴシック" pitchFamily="34" charset="-128"/>
                <a:cs typeface="Times New Roman" pitchFamily="18" charset="0"/>
              </a:rPr>
              <a:t>The charge is the number of electrons needed to get 8 in the outermost level and make the number negative.</a:t>
            </a:r>
          </a:p>
          <a:p>
            <a:pPr lvl="1" eaLnBrk="1" hangingPunct="1"/>
            <a:r>
              <a:rPr lang="en-US" smtClean="0">
                <a:ea typeface="ＭＳ Ｐゴシック" pitchFamily="34" charset="-128"/>
                <a:cs typeface="Times New Roman" pitchFamily="18" charset="0"/>
              </a:rPr>
              <a:t> Ex: O gains 2 e</a:t>
            </a:r>
            <a:r>
              <a:rPr lang="en-US" baseline="30000" smtClean="0">
                <a:ea typeface="ＭＳ Ｐゴシック" pitchFamily="34" charset="-128"/>
                <a:cs typeface="Times New Roman" pitchFamily="18" charset="0"/>
              </a:rPr>
              <a:t>-</a:t>
            </a:r>
            <a:r>
              <a:rPr lang="en-US" smtClean="0">
                <a:ea typeface="ＭＳ Ｐゴシック" pitchFamily="34" charset="-128"/>
                <a:cs typeface="Times New Roman" pitchFamily="18" charset="0"/>
              </a:rPr>
              <a:t> and has –2 charge</a:t>
            </a:r>
          </a:p>
          <a:p>
            <a:pPr eaLnBrk="1" hangingPunct="1"/>
            <a:r>
              <a:rPr lang="en-US" smtClean="0">
                <a:ea typeface="ＭＳ Ｐゴシック" pitchFamily="34" charset="-128"/>
                <a:cs typeface="Times New Roman" pitchFamily="18" charset="0"/>
              </a:rPr>
              <a:t>Nonmetals will </a:t>
            </a:r>
            <a:r>
              <a:rPr lang="en-US" b="1" smtClean="0">
                <a:ea typeface="ＭＳ Ｐゴシック" pitchFamily="34" charset="-128"/>
                <a:cs typeface="Times New Roman" pitchFamily="18" charset="0"/>
              </a:rPr>
              <a:t>usually</a:t>
            </a:r>
            <a:r>
              <a:rPr lang="en-US" smtClean="0">
                <a:ea typeface="ＭＳ Ｐゴシック" pitchFamily="34" charset="-128"/>
                <a:cs typeface="Times New Roman" pitchFamily="18" charset="0"/>
              </a:rPr>
              <a:t> make negative ions</a:t>
            </a:r>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TotalTime>
  <Words>602</Words>
  <Application>Microsoft Office PowerPoint</Application>
  <PresentationFormat>On-screen Show (4:3)</PresentationFormat>
  <Paragraphs>86</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Chemistry I</vt:lpstr>
      <vt:lpstr>Why chemical bonding occurs</vt:lpstr>
      <vt:lpstr>Ionic Bonding</vt:lpstr>
      <vt:lpstr>Ionic Bonding</vt:lpstr>
      <vt:lpstr>Formation of positive ions</vt:lpstr>
      <vt:lpstr>Formation of positive ions</vt:lpstr>
      <vt:lpstr>Formation of positive ions</vt:lpstr>
      <vt:lpstr>Formation of negative ions</vt:lpstr>
      <vt:lpstr>Formation of negative ions</vt:lpstr>
      <vt:lpstr>Formation of ionic compounds</vt:lpstr>
      <vt:lpstr>Properties of Ionic compounds and why they have these properties</vt:lpstr>
      <vt:lpstr>Properties of Ionic compounds and why they have these properties</vt:lpstr>
      <vt:lpstr>Naming Compounds</vt:lpstr>
      <vt:lpstr>Classification of Chemical Compounds</vt:lpstr>
      <vt:lpstr>Binary Ionic Compounds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Chemistry I</dc:title>
  <dc:creator>manley</dc:creator>
  <cp:lastModifiedBy>Administrator</cp:lastModifiedBy>
  <cp:revision>5</cp:revision>
  <dcterms:created xsi:type="dcterms:W3CDTF">2010-11-05T19:08:49Z</dcterms:created>
  <dcterms:modified xsi:type="dcterms:W3CDTF">2010-11-11T18:25:03Z</dcterms:modified>
</cp:coreProperties>
</file>